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1"/>
    <p:sldMasterId id="2147483659" r:id="rId3"/>
  </p:sldMasterIdLst>
  <p:notesMasterIdLst>
    <p:notesMasterId r:id="rId5"/>
  </p:notesMasterIdLst>
  <p:sldIdLst>
    <p:sldId id="258" r:id="rId4"/>
    <p:sldId id="259" r:id="rId6"/>
    <p:sldId id="287" r:id="rId7"/>
    <p:sldId id="260" r:id="rId8"/>
    <p:sldId id="291" r:id="rId9"/>
    <p:sldId id="290" r:id="rId10"/>
    <p:sldId id="292" r:id="rId11"/>
    <p:sldId id="293" r:id="rId12"/>
    <p:sldId id="294" r:id="rId13"/>
    <p:sldId id="296" r:id="rId14"/>
    <p:sldId id="297" r:id="rId15"/>
    <p:sldId id="298" r:id="rId16"/>
    <p:sldId id="300" r:id="rId17"/>
    <p:sldId id="301" r:id="rId18"/>
    <p:sldId id="302" r:id="rId19"/>
    <p:sldId id="299" r:id="rId20"/>
    <p:sldId id="303" r:id="rId21"/>
    <p:sldId id="304" r:id="rId22"/>
    <p:sldId id="305" r:id="rId23"/>
    <p:sldId id="286" r:id="rId24"/>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73A1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66" autoAdjust="0"/>
    <p:restoredTop sz="94660"/>
  </p:normalViewPr>
  <p:slideViewPr>
    <p:cSldViewPr snapToGrid="0">
      <p:cViewPr varScale="1">
        <p:scale>
          <a:sx n="116" d="100"/>
          <a:sy n="116" d="100"/>
        </p:scale>
        <p:origin x="678" y="102"/>
      </p:cViewPr>
      <p:guideLst>
        <p:guide orient="horz" pos="2160"/>
        <p:guide pos="2806"/>
      </p:guideLst>
    </p:cSldViewPr>
  </p:slideViewPr>
  <p:notesTextViewPr>
    <p:cViewPr>
      <p:scale>
        <a:sx n="1" d="1"/>
        <a:sy n="1" d="1"/>
      </p:scale>
      <p:origin x="0" y="0"/>
    </p:cViewPr>
  </p:notesTextViewPr>
  <p:sorterViewPr>
    <p:cViewPr>
      <p:scale>
        <a:sx n="50" d="100"/>
        <a:sy n="50"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notesMaster" Target="notesMasters/notesMaster1.xml"/><Relationship Id="rId4" Type="http://schemas.openxmlformats.org/officeDocument/2006/relationships/slide" Target="slides/slide1.xml"/><Relationship Id="rId3" Type="http://schemas.openxmlformats.org/officeDocument/2006/relationships/slideMaster" Target="slideMasters/slideMaster2.xml"/><Relationship Id="rId27" Type="http://schemas.openxmlformats.org/officeDocument/2006/relationships/tableStyles" Target="tableStyles.xml"/><Relationship Id="rId26" Type="http://schemas.openxmlformats.org/officeDocument/2006/relationships/viewProps" Target="viewProps.xml"/><Relationship Id="rId25" Type="http://schemas.openxmlformats.org/officeDocument/2006/relationships/presProps" Target="presProps.xml"/><Relationship Id="rId24" Type="http://schemas.openxmlformats.org/officeDocument/2006/relationships/slide" Target="slides/slide20.xml"/><Relationship Id="rId23" Type="http://schemas.openxmlformats.org/officeDocument/2006/relationships/slide" Target="slides/slide19.xml"/><Relationship Id="rId22" Type="http://schemas.openxmlformats.org/officeDocument/2006/relationships/slide" Target="slides/slide18.xml"/><Relationship Id="rId21" Type="http://schemas.openxmlformats.org/officeDocument/2006/relationships/slide" Target="slides/slide17.xml"/><Relationship Id="rId20" Type="http://schemas.openxmlformats.org/officeDocument/2006/relationships/slide" Target="slides/slide16.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5AD3388-242D-4241-BD47-FD158BBB91DE}"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03B68E5-EFBF-482F-9AC2-4332C0FB9631}"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98D54CC-C819-4C74-A30E-A9474DC64469}" type="slidenum">
              <a:rPr lang="zh-CN" altLang="en-US" smtClean="0"/>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98D54CC-C819-4C74-A30E-A9474DC64469}" type="slidenum">
              <a:rPr lang="zh-CN" altLang="en-US" smtClean="0"/>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98D54CC-C819-4C74-A30E-A9474DC64469}" type="slidenum">
              <a:rPr lang="zh-CN" altLang="en-US" smtClean="0"/>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sym typeface="+mn-ea"/>
              </a:rPr>
              <a:t>木马这个名字来源于古希腊传说（荷马史诗中木马计的故事，Trojan一词的特洛伊木马本意是特洛伊的，即代指特洛伊木马，也就是木马计的故事）。</a:t>
            </a:r>
            <a:endParaRPr lang="zh-CN" altLang="en-US"/>
          </a:p>
        </p:txBody>
      </p:sp>
      <p:sp>
        <p:nvSpPr>
          <p:cNvPr id="4" name="灯片编号占位符 3"/>
          <p:cNvSpPr>
            <a:spLocks noGrp="1"/>
          </p:cNvSpPr>
          <p:nvPr>
            <p:ph type="sldNum" sz="quarter" idx="10"/>
          </p:nvPr>
        </p:nvSpPr>
        <p:spPr/>
        <p:txBody>
          <a:bodyPr/>
          <a:lstStyle/>
          <a:p>
            <a:fld id="{398D54CC-C819-4C74-A30E-A9474DC64469}" type="slidenum">
              <a:rPr lang="zh-CN" altLang="en-US" smtClean="0"/>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98D54CC-C819-4C74-A30E-A9474DC64469}" type="slidenum">
              <a:rPr lang="zh-CN" altLang="en-US" smtClean="0"/>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98D54CC-C819-4C74-A30E-A9474DC64469}" type="slidenum">
              <a:rPr lang="zh-CN" altLang="en-US" smtClean="0"/>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98D54CC-C819-4C74-A30E-A9474DC64469}" type="slidenum">
              <a:rPr lang="zh-CN" altLang="en-US" smtClean="0"/>
            </a:fld>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98D54CC-C819-4C74-A30E-A9474DC64469}" type="slidenum">
              <a:rPr lang="zh-CN" altLang="en-US" smtClean="0"/>
            </a:fld>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a:t>《计算机信息系统安全保护条例》</a:t>
            </a:r>
            <a:endParaRPr lang="zh-CN" altLang="en-US"/>
          </a:p>
          <a:p>
            <a:r>
              <a:rPr lang="zh-CN" altLang="en-US"/>
              <a:t>第一章 总 则</a:t>
            </a:r>
            <a:endParaRPr lang="zh-CN" altLang="en-US"/>
          </a:p>
          <a:p>
            <a:r>
              <a:rPr lang="zh-CN" altLang="en-US"/>
              <a:t>第一条 为了保护计算机信息系统的安全，促进计算机的应用和发展，保障社会主义现代化建设的顺利进行，制定本条例。</a:t>
            </a:r>
            <a:endParaRPr lang="zh-CN" altLang="en-US"/>
          </a:p>
          <a:p>
            <a:r>
              <a:rPr lang="zh-CN" altLang="en-US"/>
              <a:t>第二条 (1) 本条例所称的计算机信息系统，是指由计算机及其相关的和配套的设备、设施(含网络)构成的，按照一定的应用目标和规则对信息进行采集、加工、存储、传输、检索等处理的人机系统。</a:t>
            </a:r>
            <a:endParaRPr lang="zh-CN" altLang="en-US"/>
          </a:p>
          <a:p>
            <a:r>
              <a:rPr lang="zh-CN" altLang="en-US"/>
              <a:t>第三条 计算机信息系统的安全保护，应当保障计算机及其相关的和配套的设备、设施(含网络)的安全，运行环境的安全，保障信息的安全，保障计算机功能的正常发挥，以维护计算机信息系统的安全运行。</a:t>
            </a:r>
            <a:endParaRPr lang="zh-CN" altLang="en-US"/>
          </a:p>
          <a:p>
            <a:r>
              <a:rPr lang="zh-CN" altLang="en-US"/>
              <a:t>第四条 计算机信息系统的安全保护工作，重点维护国家事务、经济建设、国防建设、尖端科学技术等重要领域的计算机信息系统的安全。</a:t>
            </a:r>
            <a:endParaRPr lang="zh-CN" altLang="en-US"/>
          </a:p>
          <a:p>
            <a:r>
              <a:rPr lang="zh-CN" altLang="en-US"/>
              <a:t>第五条 中华人民共和国境内的计算机信息系统的安全保护，适用本条例。</a:t>
            </a:r>
            <a:endParaRPr lang="zh-CN" altLang="en-US"/>
          </a:p>
          <a:p>
            <a:r>
              <a:rPr lang="zh-CN" altLang="en-US"/>
              <a:t>未联网的微型计算机的安全保护办法，另行制定。</a:t>
            </a:r>
            <a:endParaRPr lang="zh-CN" altLang="en-US"/>
          </a:p>
          <a:p>
            <a:r>
              <a:rPr lang="zh-CN" altLang="en-US"/>
              <a:t>第六条 公安部主管全国计算机信息系统安全保护工作。</a:t>
            </a:r>
            <a:endParaRPr lang="zh-CN" altLang="en-US"/>
          </a:p>
          <a:p>
            <a:r>
              <a:rPr lang="zh-CN" altLang="en-US"/>
              <a:t>国家安全部、国家保密局和国务院其他有关部门，在国务院规定的职责范围内做好计算机信息系统安全保护的有关工作。</a:t>
            </a:r>
            <a:endParaRPr lang="zh-CN" altLang="en-US"/>
          </a:p>
          <a:p>
            <a:r>
              <a:rPr lang="zh-CN" altLang="en-US"/>
              <a:t>第七条 (1) 任何组织或者个人，不得利用计算机信息系统从事危害国家利益、集体利益和公民合法利益的活动，不得危害计算机信息系统的安全。</a:t>
            </a:r>
            <a:endParaRPr lang="zh-CN" altLang="en-US"/>
          </a:p>
          <a:p>
            <a:r>
              <a:rPr lang="zh-CN" altLang="en-US"/>
              <a:t> </a:t>
            </a:r>
            <a:endParaRPr lang="zh-CN" altLang="en-US"/>
          </a:p>
          <a:p>
            <a:r>
              <a:rPr lang="zh-CN" altLang="en-US"/>
              <a:t>第二章 安全保护制度</a:t>
            </a:r>
            <a:endParaRPr lang="zh-CN" altLang="en-US"/>
          </a:p>
          <a:p>
            <a:r>
              <a:rPr lang="zh-CN" altLang="en-US"/>
              <a:t>第八条 计算机信息系统的建设和应用，应当遵守法律、行政法规和国家其他有关规定。</a:t>
            </a:r>
            <a:endParaRPr lang="zh-CN" altLang="en-US"/>
          </a:p>
          <a:p>
            <a:r>
              <a:rPr lang="zh-CN" altLang="en-US"/>
              <a:t>第九条 计算机信息系统实行安全等级保护。安全等级的划分标准和安全等级保护的具体办法，由公安部会同有关部门制定。</a:t>
            </a:r>
            <a:endParaRPr lang="zh-CN" altLang="en-US"/>
          </a:p>
          <a:p>
            <a:r>
              <a:rPr lang="zh-CN" altLang="en-US"/>
              <a:t>第十条 计算机机房应当符合国家标准和国家有关规定。</a:t>
            </a:r>
            <a:endParaRPr lang="zh-CN" altLang="en-US"/>
          </a:p>
          <a:p>
            <a:r>
              <a:rPr lang="zh-CN" altLang="en-US"/>
              <a:t>在计算机机房附近施工，不得危害计算机信息系统的安全。</a:t>
            </a:r>
            <a:endParaRPr lang="zh-CN" altLang="en-US"/>
          </a:p>
          <a:p>
            <a:r>
              <a:rPr lang="zh-CN" altLang="en-US"/>
              <a:t>第十一条 进行国际联网的计算机信息系统，由计算机信息系统的使用单位报省级以上人民政府公安机关备案。</a:t>
            </a:r>
            <a:endParaRPr lang="zh-CN" altLang="en-US"/>
          </a:p>
          <a:p>
            <a:r>
              <a:rPr lang="zh-CN" altLang="en-US"/>
              <a:t>第十二条 运输、携带、邮寄计算机信息媒体进出境的，应当如实向海关申报。</a:t>
            </a:r>
            <a:endParaRPr lang="zh-CN" altLang="en-US"/>
          </a:p>
          <a:p>
            <a:r>
              <a:rPr lang="zh-CN" altLang="en-US"/>
              <a:t>第十三条 计算机信息系统的使用单位应当建立健全安全管理制度，负责本单位计算机信息系统的安全保护工作。</a:t>
            </a:r>
            <a:endParaRPr lang="zh-CN" altLang="en-US"/>
          </a:p>
          <a:p>
            <a:r>
              <a:rPr lang="zh-CN" altLang="en-US"/>
              <a:t>第十四条 对计算机信息系统中发生的案件，有关使用单位应当在24小时内向当地县级以上人民政府公安机关报告。</a:t>
            </a:r>
            <a:endParaRPr lang="zh-CN" altLang="en-US"/>
          </a:p>
          <a:p>
            <a:r>
              <a:rPr lang="zh-CN" altLang="en-US"/>
              <a:t>第十五条 对计算机病毒和危害社会公共安全的其他有害数据的防治研究工作，由公安部归口管理。</a:t>
            </a:r>
            <a:endParaRPr lang="zh-CN" altLang="en-US"/>
          </a:p>
          <a:p>
            <a:r>
              <a:rPr lang="zh-CN" altLang="en-US"/>
              <a:t>第十六条 (1) 国家对计算机信息系统安全专用产品的销售实行许可证制度。具体办法由公安部会同有关部门制定。</a:t>
            </a:r>
            <a:endParaRPr lang="zh-CN" altLang="en-US"/>
          </a:p>
          <a:p>
            <a:r>
              <a:rPr lang="zh-CN" altLang="en-US"/>
              <a:t> </a:t>
            </a:r>
            <a:endParaRPr lang="zh-CN" altLang="en-US"/>
          </a:p>
          <a:p>
            <a:r>
              <a:rPr lang="zh-CN" altLang="en-US"/>
              <a:t>第三章 安全监督</a:t>
            </a:r>
            <a:endParaRPr lang="zh-CN" altLang="en-US"/>
          </a:p>
          <a:p>
            <a:r>
              <a:rPr lang="zh-CN" altLang="en-US"/>
              <a:t>第十七条 公安机关对计算机信息系统安全保护工作行使下列监督职权：</a:t>
            </a:r>
            <a:endParaRPr lang="zh-CN" altLang="en-US"/>
          </a:p>
          <a:p>
            <a:r>
              <a:rPr lang="zh-CN" altLang="en-US"/>
              <a:t>(一)监督、检查、指导计算机信息系统安全保护工作；</a:t>
            </a:r>
            <a:endParaRPr lang="zh-CN" altLang="en-US"/>
          </a:p>
          <a:p>
            <a:r>
              <a:rPr lang="zh-CN" altLang="en-US"/>
              <a:t>(二)查处危害计算机信息系统安全的违法犯罪案件；</a:t>
            </a:r>
            <a:endParaRPr lang="zh-CN" altLang="en-US"/>
          </a:p>
          <a:p>
            <a:r>
              <a:rPr lang="zh-CN" altLang="en-US"/>
              <a:t>(三)履行计算机信息系统安全保护工作的其他监督职责。</a:t>
            </a:r>
            <a:endParaRPr lang="zh-CN" altLang="en-US"/>
          </a:p>
          <a:p>
            <a:r>
              <a:rPr lang="zh-CN" altLang="en-US"/>
              <a:t>第十八条 公安机关发现影响计算机信息系统安全的隐患时，应当及时通知使用单位采取安全保护措施。</a:t>
            </a:r>
            <a:endParaRPr lang="zh-CN" altLang="en-US"/>
          </a:p>
          <a:p>
            <a:r>
              <a:rPr lang="zh-CN" altLang="en-US"/>
              <a:t>第十九条 公安部在紧急情况下，可以就涉及计算机信息系统安全的特定事项发布专项通令。</a:t>
            </a:r>
            <a:endParaRPr lang="zh-CN" altLang="en-US"/>
          </a:p>
          <a:p>
            <a:r>
              <a:rPr lang="zh-CN" altLang="en-US"/>
              <a:t> </a:t>
            </a:r>
            <a:endParaRPr lang="zh-CN" altLang="en-US"/>
          </a:p>
          <a:p>
            <a:r>
              <a:rPr lang="zh-CN" altLang="en-US"/>
              <a:t>第四章 法律责任</a:t>
            </a:r>
            <a:endParaRPr lang="zh-CN" altLang="en-US"/>
          </a:p>
          <a:p>
            <a:r>
              <a:rPr lang="zh-CN" altLang="en-US"/>
              <a:t>第二十条 (1) 违反本条例的规定，有下列行为之一的，由公安机关处以警告或者停机整顿：</a:t>
            </a:r>
            <a:endParaRPr lang="zh-CN" altLang="en-US"/>
          </a:p>
          <a:p>
            <a:r>
              <a:rPr lang="zh-CN" altLang="en-US"/>
              <a:t>(一)违反计算机信息系统安全等级保护制度，危害计算机信息系统安全的；</a:t>
            </a:r>
            <a:endParaRPr lang="zh-CN" altLang="en-US"/>
          </a:p>
          <a:p>
            <a:r>
              <a:rPr lang="zh-CN" altLang="en-US"/>
              <a:t>(二)违反计算机信息系统国际联网备案制度的；</a:t>
            </a:r>
            <a:endParaRPr lang="zh-CN" altLang="en-US"/>
          </a:p>
          <a:p>
            <a:r>
              <a:rPr lang="zh-CN" altLang="en-US"/>
              <a:t>(三)不按照规定时间报告计算机信息系统中发生的案件的；</a:t>
            </a:r>
            <a:endParaRPr lang="zh-CN" altLang="en-US"/>
          </a:p>
          <a:p>
            <a:r>
              <a:rPr lang="zh-CN" altLang="en-US"/>
              <a:t>(四)接到公安机关要求改进安全状况的通知后，在限期内拒不改进的；</a:t>
            </a:r>
            <a:endParaRPr lang="zh-CN" altLang="en-US"/>
          </a:p>
          <a:p>
            <a:r>
              <a:rPr lang="zh-CN" altLang="en-US"/>
              <a:t>(五)有危害计算机信息系统安全的其他行为的。</a:t>
            </a:r>
            <a:endParaRPr lang="zh-CN" altLang="en-US"/>
          </a:p>
          <a:p>
            <a:r>
              <a:rPr lang="zh-CN" altLang="en-US"/>
              <a:t>第二十一条 计算机机房不符合国家标准和国家其他有关规定的，或者在计算机机房附近施工危害计算机信息系统安全的，由公安机关会同有关单位进行处理。</a:t>
            </a:r>
            <a:endParaRPr lang="zh-CN" altLang="en-US"/>
          </a:p>
          <a:p>
            <a:r>
              <a:rPr lang="zh-CN" altLang="en-US"/>
              <a:t>第二十二条 运输、携带、邮寄计算机信息媒体进出境，不如实向海关申报的，由海关依照《中华人民共和国海关法》和本条例以及其他有关法律、法规的规定处理。</a:t>
            </a:r>
            <a:endParaRPr lang="zh-CN" altLang="en-US"/>
          </a:p>
          <a:p>
            <a:r>
              <a:rPr lang="zh-CN" altLang="en-US"/>
              <a:t>第二十三条 (5) 故意输入计算机病毒以及其他有害数据危害计算机信息系统安全的，或者未经许可出售计算机信息系统安全专用产品的，由公安机关处以警告或者对个人处以5000元以下的罚款、对单位处以15000元以下的罚款；有违法所得的，除予以没收外，可以处以违法所得1至3倍的罚款。</a:t>
            </a:r>
            <a:endParaRPr lang="zh-CN" altLang="en-US"/>
          </a:p>
          <a:p>
            <a:r>
              <a:rPr lang="zh-CN" altLang="en-US"/>
              <a:t>第二十四条 (1) 违反本条例的规定，构成违反治安管理行为的，依照《中华人民共和国治安管理处罚条例》的有关规定处罚；构成犯罪的，依法追究刑事责任。</a:t>
            </a:r>
            <a:endParaRPr lang="zh-CN" altLang="en-US"/>
          </a:p>
          <a:p>
            <a:r>
              <a:rPr lang="zh-CN" altLang="en-US"/>
              <a:t>第二十五条 任何组织或者个人违反本条例的规定，给国家、集体或者他人财产造成损失的，应当依法承担民事责任。</a:t>
            </a:r>
            <a:endParaRPr lang="zh-CN" altLang="en-US"/>
          </a:p>
          <a:p>
            <a:r>
              <a:rPr lang="zh-CN" altLang="en-US"/>
              <a:t>第二十六条 当事人对公安机关依照本条例所作出的具体行政行为不服的，可以依法申请行政复议或者提起行政诉讼。</a:t>
            </a:r>
            <a:endParaRPr lang="zh-CN" altLang="en-US"/>
          </a:p>
          <a:p>
            <a:r>
              <a:rPr lang="zh-CN" altLang="en-US"/>
              <a:t>第二十七条 执行本条例的国家公务员利用职权，索取、收受贿赂或者有其他违法、失职行为，构成犯罪的，依法追究刑事责任；尚不构成犯罪的，给予行政处分。</a:t>
            </a:r>
            <a:endParaRPr lang="zh-CN" altLang="en-US"/>
          </a:p>
          <a:p>
            <a:r>
              <a:rPr lang="zh-CN" altLang="en-US"/>
              <a:t> </a:t>
            </a:r>
            <a:endParaRPr lang="zh-CN" altLang="en-US"/>
          </a:p>
          <a:p>
            <a:r>
              <a:rPr lang="zh-CN" altLang="en-US"/>
              <a:t>第五章 附 则</a:t>
            </a:r>
            <a:endParaRPr lang="zh-CN" altLang="en-US"/>
          </a:p>
          <a:p>
            <a:r>
              <a:rPr lang="zh-CN" altLang="en-US"/>
              <a:t>第二十八条 (1) 本条例下列用语的含义：</a:t>
            </a:r>
            <a:endParaRPr lang="zh-CN" altLang="en-US"/>
          </a:p>
          <a:p>
            <a:r>
              <a:rPr lang="zh-CN" altLang="en-US"/>
              <a:t>计算机病毒，是指编制或者在计算机程序中插入的破坏计算机功能或者毁坏数据，影响计算机使用，并能自我复制的一组计算机指令或者程序代码。</a:t>
            </a:r>
            <a:endParaRPr lang="zh-CN" altLang="en-US"/>
          </a:p>
          <a:p>
            <a:r>
              <a:rPr lang="zh-CN" altLang="en-US"/>
              <a:t>计算机信息系统安全专用产品，是指用于保护计算机信息系统安全的专用硬件和软件产品。</a:t>
            </a:r>
            <a:endParaRPr lang="zh-CN" altLang="en-US"/>
          </a:p>
          <a:p>
            <a:r>
              <a:rPr lang="zh-CN" altLang="en-US"/>
              <a:t>第二十九条 军队的计算机信息系统安全保护工作，按照军队的有关法规执行。</a:t>
            </a:r>
            <a:endParaRPr lang="zh-CN" altLang="en-US"/>
          </a:p>
          <a:p>
            <a:r>
              <a:rPr lang="zh-CN" altLang="en-US"/>
              <a:t>第三十条 公安部可以根据本条例制定实施办法。</a:t>
            </a:r>
            <a:endParaRPr lang="zh-CN" altLang="en-US"/>
          </a:p>
          <a:p>
            <a:r>
              <a:rPr lang="zh-CN" altLang="en-US"/>
              <a:t>第三十一条 本条例自发布之日起施行。 </a:t>
            </a:r>
            <a:endParaRPr lang="zh-CN" altLang="en-US"/>
          </a:p>
          <a:p>
            <a:endParaRPr lang="zh-CN" altLang="en-US"/>
          </a:p>
        </p:txBody>
      </p:sp>
      <p:sp>
        <p:nvSpPr>
          <p:cNvPr id="4" name="灯片编号占位符 3"/>
          <p:cNvSpPr>
            <a:spLocks noGrp="1"/>
          </p:cNvSpPr>
          <p:nvPr>
            <p:ph type="sldNum" sz="quarter" idx="10"/>
          </p:nvPr>
        </p:nvSpPr>
        <p:spPr/>
        <p:txBody>
          <a:bodyPr/>
          <a:lstStyle/>
          <a:p>
            <a:fld id="{398D54CC-C819-4C74-A30E-A9474DC64469}" type="slidenum">
              <a:rPr lang="zh-CN" altLang="en-US" smtClean="0"/>
            </a:fld>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a:t>《计算机信息网络国际联网安全保护管理办法》</a:t>
            </a:r>
            <a:endParaRPr lang="zh-CN" altLang="en-US"/>
          </a:p>
          <a:p>
            <a:r>
              <a:rPr lang="zh-CN" altLang="en-US"/>
              <a:t>第一章　总　　则</a:t>
            </a:r>
            <a:endParaRPr lang="zh-CN" altLang="en-US"/>
          </a:p>
          <a:p>
            <a:r>
              <a:rPr lang="zh-CN" altLang="en-US"/>
              <a:t>　　第一条　为了加强对计算机信息网络国际联网的安全保护，维护公共秩序和社会稳定，根据《中华人民共和国计算机信息系统安全保护条例》、《中华人民共和国计算机信息网络国际联网管理暂行规定》和其他法律、行政法规的规定，制定本办法。</a:t>
            </a:r>
            <a:endParaRPr lang="zh-CN" altLang="en-US"/>
          </a:p>
          <a:p>
            <a:r>
              <a:rPr lang="zh-CN" altLang="en-US"/>
              <a:t>　　第二条　中华人民共和国境内的计算机信息网络国际联网安全保护管理，适用本办法。</a:t>
            </a:r>
            <a:endParaRPr lang="zh-CN" altLang="en-US"/>
          </a:p>
          <a:p>
            <a:r>
              <a:rPr lang="zh-CN" altLang="en-US"/>
              <a:t>　　第三条　公安部计算机管理监察机构负责计算机信息网络国际联网的安全保护管理工作。</a:t>
            </a:r>
            <a:endParaRPr lang="zh-CN" altLang="en-US"/>
          </a:p>
          <a:p>
            <a:r>
              <a:rPr lang="zh-CN" altLang="en-US"/>
              <a:t>　　公安机关计算机管理监察机构应当保护计算机信息网络国际联网的公共安全，维护从事国际联网业务的单位和个人的合法权益和公众利益。</a:t>
            </a:r>
            <a:endParaRPr lang="zh-CN" altLang="en-US"/>
          </a:p>
          <a:p>
            <a:r>
              <a:rPr lang="zh-CN" altLang="en-US"/>
              <a:t>　　</a:t>
            </a:r>
            <a:r>
              <a:rPr lang="zh-CN" altLang="en-US">
                <a:solidFill>
                  <a:srgbClr val="FF0000"/>
                </a:solidFill>
              </a:rPr>
              <a:t>第四条　任何单位和个人不得利用国际联网危害国家安全、泄露国家秘密，不得侵犯国家的、社会的、集体的利益和公民的合法权益，不得从事违法犯罪活动。</a:t>
            </a:r>
            <a:endParaRPr lang="zh-CN" altLang="en-US">
              <a:solidFill>
                <a:srgbClr val="FF0000"/>
              </a:solidFill>
            </a:endParaRPr>
          </a:p>
          <a:p>
            <a:r>
              <a:rPr lang="zh-CN" altLang="en-US">
                <a:solidFill>
                  <a:srgbClr val="FF0000"/>
                </a:solidFill>
              </a:rPr>
              <a:t>　　第五条　任何单位和个人不得利用国际联网制作、复制、查阅和传播下列信息：</a:t>
            </a:r>
            <a:endParaRPr lang="zh-CN" altLang="en-US">
              <a:solidFill>
                <a:srgbClr val="FF0000"/>
              </a:solidFill>
            </a:endParaRPr>
          </a:p>
          <a:p>
            <a:r>
              <a:rPr lang="zh-CN" altLang="en-US"/>
              <a:t>　　（一）煽动抗拒、破坏宪法和法律、行政法规实施的；</a:t>
            </a:r>
            <a:endParaRPr lang="zh-CN" altLang="en-US"/>
          </a:p>
          <a:p>
            <a:r>
              <a:rPr lang="zh-CN" altLang="en-US"/>
              <a:t>　　（二）煽动颠覆国家政权，推翻社会主义制度的；</a:t>
            </a:r>
            <a:endParaRPr lang="zh-CN" altLang="en-US"/>
          </a:p>
          <a:p>
            <a:r>
              <a:rPr lang="zh-CN" altLang="en-US"/>
              <a:t>　　（三）煽动分裂国家、破坏国家统一的；</a:t>
            </a:r>
            <a:endParaRPr lang="zh-CN" altLang="en-US"/>
          </a:p>
          <a:p>
            <a:r>
              <a:rPr lang="zh-CN" altLang="en-US"/>
              <a:t>　　（四）煽动民族仇恨、民族歧视，破坏民族团结的；</a:t>
            </a:r>
            <a:endParaRPr lang="zh-CN" altLang="en-US"/>
          </a:p>
          <a:p>
            <a:r>
              <a:rPr lang="zh-CN" altLang="en-US"/>
              <a:t>　　（五）捏造或者歪曲事实，散布谣言，扰乱社会秩序的；</a:t>
            </a:r>
            <a:endParaRPr lang="zh-CN" altLang="en-US"/>
          </a:p>
          <a:p>
            <a:r>
              <a:rPr lang="zh-CN" altLang="en-US"/>
              <a:t>　　（六）宣扬封建迷信、淫秽、色情、赌博、暴力、凶杀、恐怖，教唆犯罪的；</a:t>
            </a:r>
            <a:endParaRPr lang="zh-CN" altLang="en-US"/>
          </a:p>
          <a:p>
            <a:r>
              <a:rPr lang="zh-CN" altLang="en-US"/>
              <a:t>　　（七）公然侮辱他人或者捏造事实诽谤他人的；</a:t>
            </a:r>
            <a:endParaRPr lang="zh-CN" altLang="en-US"/>
          </a:p>
          <a:p>
            <a:r>
              <a:rPr lang="zh-CN" altLang="en-US"/>
              <a:t>　　（八）损害国家机关信誉的；</a:t>
            </a:r>
            <a:endParaRPr lang="zh-CN" altLang="en-US"/>
          </a:p>
          <a:p>
            <a:r>
              <a:rPr lang="zh-CN" altLang="en-US"/>
              <a:t>　　（九）其他违反宪法和法律、行政法规的。</a:t>
            </a:r>
            <a:endParaRPr lang="zh-CN" altLang="en-US"/>
          </a:p>
          <a:p>
            <a:r>
              <a:rPr lang="zh-CN" altLang="en-US"/>
              <a:t>　　第六条　任何单位和个人不得从事下列危害计算机信息网络安全的活动：</a:t>
            </a:r>
            <a:endParaRPr lang="zh-CN" altLang="en-US"/>
          </a:p>
          <a:p>
            <a:r>
              <a:rPr lang="zh-CN" altLang="en-US"/>
              <a:t>　　（一）未经允许，进入计算机信息网络或者使用计算机信息网络资源的；</a:t>
            </a:r>
            <a:endParaRPr lang="zh-CN" altLang="en-US"/>
          </a:p>
          <a:p>
            <a:r>
              <a:rPr lang="zh-CN" altLang="en-US"/>
              <a:t>　　（二）未经允许，对计算机信息网络功能进行删除、修改或者增加的；</a:t>
            </a:r>
            <a:endParaRPr lang="zh-CN" altLang="en-US"/>
          </a:p>
          <a:p>
            <a:r>
              <a:rPr lang="zh-CN" altLang="en-US"/>
              <a:t>　　（三）未经允许，对计算机信息网络中存储、处理或者传输的数据和应用程序进行删除、修改或者增加的；</a:t>
            </a:r>
            <a:endParaRPr lang="zh-CN" altLang="en-US"/>
          </a:p>
          <a:p>
            <a:r>
              <a:rPr lang="zh-CN" altLang="en-US"/>
              <a:t>　　（四）故意制作、传播计算机病毒等破坏性程序的；</a:t>
            </a:r>
            <a:endParaRPr lang="zh-CN" altLang="en-US"/>
          </a:p>
          <a:p>
            <a:r>
              <a:rPr lang="zh-CN" altLang="en-US"/>
              <a:t>　　（五）其他危害计算机信息网络安全的。</a:t>
            </a:r>
            <a:endParaRPr lang="zh-CN" altLang="en-US"/>
          </a:p>
          <a:p>
            <a:r>
              <a:rPr lang="zh-CN" altLang="en-US"/>
              <a:t>　　第七条　用户的通信自由和通信秘密受法律保护。任何单位和个人不得违反法律规定，利用国际联网侵犯用户的通信自由和通信秘密。</a:t>
            </a:r>
            <a:endParaRPr lang="zh-CN" altLang="en-US"/>
          </a:p>
          <a:p>
            <a:r>
              <a:rPr lang="zh-CN" altLang="en-US"/>
              <a:t>第二章　安全保护责任</a:t>
            </a:r>
            <a:endParaRPr lang="zh-CN" altLang="en-US"/>
          </a:p>
          <a:p>
            <a:r>
              <a:rPr lang="zh-CN" altLang="en-US"/>
              <a:t>　　第八条　从事国际联网业务的单位和个人应当接受公安机关的安全监督、检查和指导，如实向公安机关提供有关安全保护的信息、资料及数据文件，协助公安机关查处通过国际联网的计算机信息网络的违法犯罪行为。</a:t>
            </a:r>
            <a:endParaRPr lang="zh-CN" altLang="en-US"/>
          </a:p>
          <a:p>
            <a:r>
              <a:rPr lang="zh-CN" altLang="en-US"/>
              <a:t>　　第九条　国际出入口信道提供单位、互联单位的主管部门或者主管单位，应当依照法律和国家有关规定负责国际出入口信道、所属互联网络的安全保护管理工作。</a:t>
            </a:r>
            <a:endParaRPr lang="zh-CN" altLang="en-US"/>
          </a:p>
          <a:p>
            <a:r>
              <a:rPr lang="zh-CN" altLang="en-US"/>
              <a:t>　　第十条　互联单位、接入单位及使用计算机信息网络国际联网的法人和其他组织应当履行下列安全保护职责：</a:t>
            </a:r>
            <a:endParaRPr lang="zh-CN" altLang="en-US"/>
          </a:p>
          <a:p>
            <a:r>
              <a:rPr lang="zh-CN" altLang="en-US"/>
              <a:t>　　（一）负责本网络的安全保护管理工作，建立健全安全保护管理制度；</a:t>
            </a:r>
            <a:endParaRPr lang="zh-CN" altLang="en-US"/>
          </a:p>
          <a:p>
            <a:r>
              <a:rPr lang="zh-CN" altLang="en-US"/>
              <a:t>　　（二）落实安全保护技术措施，保障本网络的运行安全和信息安全；</a:t>
            </a:r>
            <a:endParaRPr lang="zh-CN" altLang="en-US"/>
          </a:p>
          <a:p>
            <a:r>
              <a:rPr lang="zh-CN" altLang="en-US"/>
              <a:t>　　（三）负责对本网络用户的安全教育和培训；</a:t>
            </a:r>
            <a:endParaRPr lang="zh-CN" altLang="en-US"/>
          </a:p>
          <a:p>
            <a:r>
              <a:rPr lang="zh-CN" altLang="en-US"/>
              <a:t>　　（四）对委托发布信息的单位和个人进行登记，并对所提供的信息内容按照本办法第五条进行审核；</a:t>
            </a:r>
            <a:endParaRPr lang="zh-CN" altLang="en-US"/>
          </a:p>
          <a:p>
            <a:r>
              <a:rPr lang="zh-CN" altLang="en-US"/>
              <a:t>　　（五）建立计算机信息网络电子公告系统的用户登记和信息管理制度；</a:t>
            </a:r>
            <a:endParaRPr lang="zh-CN" altLang="en-US"/>
          </a:p>
          <a:p>
            <a:r>
              <a:rPr lang="zh-CN" altLang="en-US"/>
              <a:t>　　（六）发现有本办法第四条、第五条、第六条、第七条所列情形之一的，应当保留有关原始记录，并在24小时内向当地公安机关报告；</a:t>
            </a:r>
            <a:endParaRPr lang="zh-CN" altLang="en-US"/>
          </a:p>
          <a:p>
            <a:r>
              <a:rPr lang="zh-CN" altLang="en-US"/>
              <a:t>　　（七）按照国家有关规定，删除本网络中含有本办法第五条内容的地址、目录或者关闭服务器。</a:t>
            </a:r>
            <a:endParaRPr lang="zh-CN" altLang="en-US"/>
          </a:p>
          <a:p>
            <a:r>
              <a:rPr lang="zh-CN" altLang="en-US"/>
              <a:t>　　第十一条　用户在接入单位办理入网手续时，应当填写用户备案表。备案表由公安部监制。</a:t>
            </a:r>
            <a:endParaRPr lang="zh-CN" altLang="en-US"/>
          </a:p>
          <a:p>
            <a:r>
              <a:rPr lang="zh-CN" altLang="en-US"/>
              <a:t>　　第十二条　互联单位、接入单位、使用计算机信息网络国际联网的法人和其他组织（包括跨省、自治区、直辖市联网的单位和所属的分支机构），应当自网络正式联通之日起30日内，到所在地的省、自治区、直辖市人民政府公安机关指定的受理机关办理备案手续。</a:t>
            </a:r>
            <a:endParaRPr lang="zh-CN" altLang="en-US"/>
          </a:p>
          <a:p>
            <a:r>
              <a:rPr lang="zh-CN" altLang="en-US"/>
              <a:t>　　前款所列单位应当负责将接入本网络的接入单位和用户情况报当地公安机关备案，并及时报告本网络中接入单位和用户的变更情况。</a:t>
            </a:r>
            <a:endParaRPr lang="zh-CN" altLang="en-US"/>
          </a:p>
          <a:p>
            <a:r>
              <a:rPr lang="zh-CN" altLang="en-US"/>
              <a:t>　　第十三条　使用公用账号的注册者应当加强对公用账号的管理，建立账号使用登记制度。用户账号不得转借、转让。</a:t>
            </a:r>
            <a:endParaRPr lang="zh-CN" altLang="en-US"/>
          </a:p>
          <a:p>
            <a:r>
              <a:rPr lang="zh-CN" altLang="en-US"/>
              <a:t>　　第十四条　涉及国家事务、经济建设、国防建设、尖端科学技术等重要领域的单位办理备案手续时，应当出具其行政主管部门的审批证明。</a:t>
            </a:r>
            <a:endParaRPr lang="zh-CN" altLang="en-US"/>
          </a:p>
          <a:p>
            <a:r>
              <a:rPr lang="zh-CN" altLang="en-US"/>
              <a:t>　　前款所列单位的计算机信息网络与国际联网，应当采取相应的安全保护措施。</a:t>
            </a:r>
            <a:endParaRPr lang="zh-CN" altLang="en-US"/>
          </a:p>
          <a:p>
            <a:r>
              <a:rPr lang="zh-CN" altLang="en-US"/>
              <a:t>第三章　安 全 监 督</a:t>
            </a:r>
            <a:endParaRPr lang="zh-CN" altLang="en-US"/>
          </a:p>
          <a:p>
            <a:r>
              <a:rPr lang="zh-CN" altLang="en-US"/>
              <a:t>　　第十五条　省、自治区、直辖市公安厅（局），地（市）、县（市）公安局，应当有相应机构负责国际联网的安全保护管理工作。</a:t>
            </a:r>
            <a:endParaRPr lang="zh-CN" altLang="en-US"/>
          </a:p>
          <a:p>
            <a:r>
              <a:rPr lang="zh-CN" altLang="en-US"/>
              <a:t>　　第十六条　公安机关计算机管理监察机构应当掌握互联单位、接入单位和用户的备案情况，建立备案档案，进行备案统计，并按照国家有关规定逐级上报。</a:t>
            </a:r>
            <a:endParaRPr lang="zh-CN" altLang="en-US"/>
          </a:p>
          <a:p>
            <a:r>
              <a:rPr lang="zh-CN" altLang="en-US"/>
              <a:t>　　第十七条　公安机关计算机管理监察机构应当督促互联单位、接入单位及有关用户建立健全安全保护管理制度。监督、检查网络安全保护管理以及技术措施的落实情况。</a:t>
            </a:r>
            <a:endParaRPr lang="zh-CN" altLang="en-US"/>
          </a:p>
          <a:p>
            <a:r>
              <a:rPr lang="zh-CN" altLang="en-US"/>
              <a:t>　　公安机关计算机管理监察机构在组织安全检查时，有关单位应当派人参加。公安机关计算机管理监察机构对安全检查发现的问题，应当提出改进意见，作出详细记录，存档备查。</a:t>
            </a:r>
            <a:endParaRPr lang="zh-CN" altLang="en-US"/>
          </a:p>
          <a:p>
            <a:r>
              <a:rPr lang="zh-CN" altLang="en-US"/>
              <a:t>　　第十八条　公安机关计算机管理监察机构发现含有本办法第五条所列内容的地址、目录或者服务器时，应当通知有关单位关闭或者删除。</a:t>
            </a:r>
            <a:endParaRPr lang="zh-CN" altLang="en-US"/>
          </a:p>
          <a:p>
            <a:r>
              <a:rPr lang="zh-CN" altLang="en-US"/>
              <a:t>　　第十九条　公安机关计算机管理监察机构应当负责追踪和查处通过计算机信息网络的违法行为和针对计算机信息网络的犯罪案件，对违反本办法第四条、第七条规定的违法犯罪行为，应当按照国家有关规定移送有关部门或者司法机关处理。</a:t>
            </a:r>
            <a:endParaRPr lang="zh-CN" altLang="en-US"/>
          </a:p>
          <a:p>
            <a:r>
              <a:rPr lang="zh-CN" altLang="en-US"/>
              <a:t>第四章　法 律 责 任</a:t>
            </a:r>
            <a:endParaRPr lang="zh-CN" altLang="en-US"/>
          </a:p>
          <a:p>
            <a:r>
              <a:rPr lang="zh-CN" altLang="en-US"/>
              <a:t>　　第二十条　违反法律、行政法规，有本办法第五条、第六条所列行为之一的，由公安机关给予警告，有违法所得的，没收违法所得，对个人可以并处5000元以下的罚款，对单位可以并处1.5万元以下的罚款；情节严重的，并可以给予6个月以内停止联网、停机整顿的处罚，必要时可以建议原发证、审批机构吊销经营许可证或者取消联网资格；构成违反治安管理行为的，依照治安管理处罚法的规定处罚；构成犯罪的，依法追究刑事责任。</a:t>
            </a:r>
            <a:endParaRPr lang="zh-CN" altLang="en-US"/>
          </a:p>
          <a:p>
            <a:r>
              <a:rPr lang="zh-CN" altLang="en-US"/>
              <a:t>　　第二十一条　有下列行为之一的，由公安机关责令限期改正，给予警告，有违法所得的，没收违法所得；在规定的限期内未改正的，对单位的主管负责人员和其他直接责任人员可以并处5000元以下的罚款，对单位可以并处1.5万元以下的罚款；情节严重的，并可以给予6个月以内的停止联网、停机整顿的处罚，必要时可以建议原发证、审批机构吊销经营许可证或者取消联网资格。</a:t>
            </a:r>
            <a:endParaRPr lang="zh-CN" altLang="en-US"/>
          </a:p>
          <a:p>
            <a:r>
              <a:rPr lang="zh-CN" altLang="en-US"/>
              <a:t>　　（一）未建立安全保护管理制度的；</a:t>
            </a:r>
            <a:endParaRPr lang="zh-CN" altLang="en-US"/>
          </a:p>
          <a:p>
            <a:r>
              <a:rPr lang="zh-CN" altLang="en-US"/>
              <a:t>　　（二）未采取安全技术保护措施的；</a:t>
            </a:r>
            <a:endParaRPr lang="zh-CN" altLang="en-US"/>
          </a:p>
          <a:p>
            <a:r>
              <a:rPr lang="zh-CN" altLang="en-US"/>
              <a:t>　　（三）未对网络用户进行安全教育和培训的；</a:t>
            </a:r>
            <a:endParaRPr lang="zh-CN" altLang="en-US"/>
          </a:p>
          <a:p>
            <a:r>
              <a:rPr lang="zh-CN" altLang="en-US"/>
              <a:t>　　（四）未提供安全保护管理所需信息、资料及数据文件，或者所提供内容不真实的；</a:t>
            </a:r>
            <a:endParaRPr lang="zh-CN" altLang="en-US"/>
          </a:p>
          <a:p>
            <a:r>
              <a:rPr lang="zh-CN" altLang="en-US"/>
              <a:t>　　（五）对委托其发布的信息内容未进行审核或者对委托单位和个人未进行登记的；</a:t>
            </a:r>
            <a:endParaRPr lang="zh-CN" altLang="en-US"/>
          </a:p>
          <a:p>
            <a:r>
              <a:rPr lang="zh-CN" altLang="en-US"/>
              <a:t>　　（六）未建立电子公告系统的用户登记和信息管理制度的；</a:t>
            </a:r>
            <a:endParaRPr lang="zh-CN" altLang="en-US"/>
          </a:p>
          <a:p>
            <a:r>
              <a:rPr lang="zh-CN" altLang="en-US"/>
              <a:t>　　（七）未按照国家有关规定，删除网络地址、目录或者关闭服务器的；</a:t>
            </a:r>
            <a:endParaRPr lang="zh-CN" altLang="en-US"/>
          </a:p>
          <a:p>
            <a:r>
              <a:rPr lang="zh-CN" altLang="en-US"/>
              <a:t>　　（八）未建立公用账号使用登记制度的；</a:t>
            </a:r>
            <a:endParaRPr lang="zh-CN" altLang="en-US"/>
          </a:p>
          <a:p>
            <a:r>
              <a:rPr lang="zh-CN" altLang="en-US"/>
              <a:t>　　（九）转借、转让用户账号的。</a:t>
            </a:r>
            <a:endParaRPr lang="zh-CN" altLang="en-US"/>
          </a:p>
          <a:p>
            <a:r>
              <a:rPr lang="zh-CN" altLang="en-US"/>
              <a:t>　　第二十二条　违反本办法第四条、第七条规定的，依照有关法律、法规予以处罚。</a:t>
            </a:r>
            <a:endParaRPr lang="zh-CN" altLang="en-US"/>
          </a:p>
          <a:p>
            <a:r>
              <a:rPr lang="zh-CN" altLang="en-US"/>
              <a:t>　　第二十三条　违反本办法第十一条、第十二条规定，不履行备案职责的，由公安机关给予警告或者停机整顿不超过6个月的处罚。</a:t>
            </a:r>
            <a:endParaRPr lang="zh-CN" altLang="en-US"/>
          </a:p>
          <a:p>
            <a:r>
              <a:rPr lang="zh-CN" altLang="en-US"/>
              <a:t>第五章　附　　则</a:t>
            </a:r>
            <a:endParaRPr lang="zh-CN" altLang="en-US"/>
          </a:p>
          <a:p>
            <a:r>
              <a:rPr lang="zh-CN" altLang="en-US"/>
              <a:t>　　第二十四条　与香港特别行政区和台湾、澳门地区联网的计算机信息网络的安全保护管理，参照本办法执行。</a:t>
            </a:r>
            <a:endParaRPr lang="zh-CN" altLang="en-US"/>
          </a:p>
          <a:p>
            <a:r>
              <a:rPr lang="zh-CN" altLang="en-US"/>
              <a:t>　　第二十五条　本办法自1997年12月30日起施行。 </a:t>
            </a:r>
            <a:endParaRPr lang="zh-CN" altLang="en-US"/>
          </a:p>
        </p:txBody>
      </p:sp>
      <p:sp>
        <p:nvSpPr>
          <p:cNvPr id="4" name="灯片编号占位符 3"/>
          <p:cNvSpPr>
            <a:spLocks noGrp="1"/>
          </p:cNvSpPr>
          <p:nvPr>
            <p:ph type="sldNum" sz="quarter" idx="10"/>
          </p:nvPr>
        </p:nvSpPr>
        <p:spPr/>
        <p:txBody>
          <a:bodyPr/>
          <a:lstStyle/>
          <a:p>
            <a:fld id="{398D54CC-C819-4C74-A30E-A9474DC64469}" type="slidenum">
              <a:rPr lang="zh-CN" altLang="en-US" smtClean="0"/>
            </a:fld>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a:t>防火墙</a:t>
            </a:r>
            <a:endParaRPr lang="zh-CN" altLang="en-US"/>
          </a:p>
          <a:p>
            <a:r>
              <a:rPr lang="zh-CN" altLang="en-US"/>
              <a:t>所谓防火墙指的是一个由软件和硬件设备组合而成、在内部网和外部网之间、专用网与公共网之间的界面上构造的保护屏障.是一种获取安全性方法的形象说法，它是一种计算机硬件和软件的结合，使Internet与Intranet之间建立起一个安全网关（Security Gateway），从而保护内部网免受非法用户的侵入，防火墙主要由服务访问规则、验证工具、包过滤和应用网关4个部分组成，防火墙就是一个位于计算机和它所连接的网络之间的软件或硬件。该计算机流入流出的所有网络通信和数据包均要经过此防火墙。</a:t>
            </a:r>
            <a:endParaRPr lang="zh-CN" altLang="en-US"/>
          </a:p>
          <a:p>
            <a:r>
              <a:rPr lang="zh-CN" altLang="en-US"/>
              <a:t>在网络中，所谓“防火墙”，是指一种将内部网和公众访问网（如Internet）分开的方法，它实际上是一种隔离技术。防火墙是在两个网络通讯时执行的一种访问控制尺度，它能允许你“同意”的人和数据进入你的网络，同时将你“不同意”的人和数据拒之门外，最大限度地阻止网络中的黑客来访问你的网络。换句话说，如果不通过防火墙，公司内部的人就无法访问Internet，Internet上的人也无法和公司内部的人进行通信。</a:t>
            </a:r>
            <a:endParaRPr lang="zh-CN" altLang="en-US"/>
          </a:p>
        </p:txBody>
      </p:sp>
      <p:sp>
        <p:nvSpPr>
          <p:cNvPr id="4" name="灯片编号占位符 3"/>
          <p:cNvSpPr>
            <a:spLocks noGrp="1"/>
          </p:cNvSpPr>
          <p:nvPr>
            <p:ph type="sldNum" sz="quarter" idx="10"/>
          </p:nvPr>
        </p:nvSpPr>
        <p:spPr/>
        <p:txBody>
          <a:bodyPr/>
          <a:lstStyle/>
          <a:p>
            <a:fld id="{398D54CC-C819-4C74-A30E-A9474DC64469}"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98D54CC-C819-4C74-A30E-A9474DC64469}" type="slidenum">
              <a:rPr lang="zh-CN" altLang="en-US" smtClean="0"/>
            </a:fld>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98D54CC-C819-4C74-A30E-A9474DC64469}"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98D54CC-C819-4C74-A30E-A9474DC64469}"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a:t>全国青少年网络文明公约</a:t>
            </a:r>
            <a:endParaRPr lang="zh-CN" altLang="en-US"/>
          </a:p>
          <a:p>
            <a:r>
              <a:rPr lang="zh-CN" altLang="en-US"/>
              <a:t>2001年11月22日</a:t>
            </a:r>
            <a:endParaRPr lang="zh-CN" altLang="en-US"/>
          </a:p>
          <a:p>
            <a:r>
              <a:rPr lang="zh-CN" altLang="en-US"/>
              <a:t>全国青少年网络文明公约为贯彻江泽民总书记"三个代表"重要思想，促进"依法治国"和"以德治国"相结合方略的实施，落实《公民道德建设实施纲要》中关于"要引导网络机构和广大网民增强网络道德意识。</a:t>
            </a:r>
            <a:endParaRPr lang="zh-CN" altLang="en-US"/>
          </a:p>
        </p:txBody>
      </p:sp>
      <p:sp>
        <p:nvSpPr>
          <p:cNvPr id="4" name="灯片编号占位符 3"/>
          <p:cNvSpPr>
            <a:spLocks noGrp="1"/>
          </p:cNvSpPr>
          <p:nvPr>
            <p:ph type="sldNum" sz="quarter" idx="10"/>
          </p:nvPr>
        </p:nvSpPr>
        <p:spPr/>
        <p:txBody>
          <a:bodyPr/>
          <a:lstStyle/>
          <a:p>
            <a:fld id="{398D54CC-C819-4C74-A30E-A9474DC64469}"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98D54CC-C819-4C74-A30E-A9474DC64469}"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98D54CC-C819-4C74-A30E-A9474DC64469}"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98D54CC-C819-4C74-A30E-A9474DC64469}" type="slidenum">
              <a:rPr lang="zh-CN" altLang="en-US" smtClean="0"/>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98D54CC-C819-4C74-A30E-A9474DC64469}" type="slidenum">
              <a:rPr lang="zh-CN" altLang="en-US" smtClean="0"/>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98D54CC-C819-4C74-A30E-A9474DC64469}"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Pr>
        <a:solidFill>
          <a:schemeClr val="tx2"/>
        </a:solidFill>
        <a:effectLst/>
      </p:bgPr>
    </p:bg>
    <p:spTree>
      <p:nvGrpSpPr>
        <p:cNvPr id="1" name=""/>
        <p:cNvGrpSpPr/>
        <p:nvPr/>
      </p:nvGrpSpPr>
      <p:grpSpPr>
        <a:xfrm>
          <a:off x="0" y="0"/>
          <a:ext cx="0" cy="0"/>
          <a:chOff x="0" y="0"/>
          <a:chExt cx="0" cy="0"/>
        </a:xfrm>
      </p:grpSpPr>
      <p:sp>
        <p:nvSpPr>
          <p:cNvPr id="7" name="等腰三角形 6"/>
          <p:cNvSpPr/>
          <p:nvPr/>
        </p:nvSpPr>
        <p:spPr>
          <a:xfrm flipH="1">
            <a:off x="0" y="0"/>
            <a:ext cx="9144000" cy="6858000"/>
          </a:xfrm>
          <a:prstGeom prst="triangle">
            <a:avLst>
              <a:gd name="adj" fmla="val 0"/>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8" name="平行四边形 7"/>
          <p:cNvSpPr/>
          <p:nvPr/>
        </p:nvSpPr>
        <p:spPr>
          <a:xfrm rot="821037" flipH="1">
            <a:off x="-485232" y="1540496"/>
            <a:ext cx="10107751" cy="3777009"/>
          </a:xfrm>
          <a:prstGeom prst="parallelogram">
            <a:avLst/>
          </a:prstGeom>
          <a:solidFill>
            <a:schemeClr val="tx2">
              <a:lumMod val="5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cxnSp>
        <p:nvCxnSpPr>
          <p:cNvPr id="10" name="直接连接符 9"/>
          <p:cNvCxnSpPr/>
          <p:nvPr/>
        </p:nvCxnSpPr>
        <p:spPr>
          <a:xfrm>
            <a:off x="4219577" y="2446564"/>
            <a:ext cx="0" cy="1797289"/>
          </a:xfrm>
          <a:prstGeom prst="line">
            <a:avLst/>
          </a:prstGeom>
          <a:ln>
            <a:solidFill>
              <a:schemeClr val="accent6"/>
            </a:solidFill>
          </a:ln>
        </p:spPr>
        <p:style>
          <a:lnRef idx="1">
            <a:schemeClr val="accent1"/>
          </a:lnRef>
          <a:fillRef idx="0">
            <a:schemeClr val="accent1"/>
          </a:fillRef>
          <a:effectRef idx="0">
            <a:schemeClr val="accent1"/>
          </a:effectRef>
          <a:fontRef idx="minor">
            <a:schemeClr val="tx1"/>
          </a:fontRef>
        </p:style>
      </p:cxnSp>
      <p:sp>
        <p:nvSpPr>
          <p:cNvPr id="2" name="标题 1"/>
          <p:cNvSpPr>
            <a:spLocks noGrp="1"/>
          </p:cNvSpPr>
          <p:nvPr>
            <p:ph type="ctrTitle" hasCustomPrompt="1"/>
          </p:nvPr>
        </p:nvSpPr>
        <p:spPr>
          <a:xfrm>
            <a:off x="4315849" y="2502321"/>
            <a:ext cx="4545122" cy="879508"/>
          </a:xfrm>
          <a:noFill/>
        </p:spPr>
        <p:txBody>
          <a:bodyPr anchor="b">
            <a:normAutofit/>
          </a:bodyPr>
          <a:lstStyle>
            <a:lvl1pPr algn="dist">
              <a:defRPr sz="4800">
                <a:solidFill>
                  <a:schemeClr val="bg1"/>
                </a:solidFill>
              </a:defRPr>
            </a:lvl1pPr>
          </a:lstStyle>
          <a:p>
            <a:r>
              <a:rPr lang="zh-CN" altLang="en-US" dirty="0"/>
              <a:t>单击此处编辑标题</a:t>
            </a:r>
            <a:endParaRPr lang="zh-CN" altLang="en-US" dirty="0"/>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
        <p:nvSpPr>
          <p:cNvPr id="3" name="副标题 2"/>
          <p:cNvSpPr>
            <a:spLocks noGrp="1"/>
          </p:cNvSpPr>
          <p:nvPr>
            <p:ph type="subTitle" idx="1"/>
          </p:nvPr>
        </p:nvSpPr>
        <p:spPr>
          <a:xfrm>
            <a:off x="4315848" y="3483428"/>
            <a:ext cx="4545122" cy="760425"/>
          </a:xfrm>
          <a:noFill/>
        </p:spPr>
        <p:txBody>
          <a:bodyPr/>
          <a:lstStyle>
            <a:lvl1pPr marL="0" indent="0" algn="dist">
              <a:buNone/>
              <a:defRPr sz="2400">
                <a:solidFill>
                  <a:schemeClr val="bg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单击此处编辑母版副标题样式</a:t>
            </a:r>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lvl1pPr>
              <a:defRPr>
                <a:solidFill>
                  <a:schemeClr val="tx1"/>
                </a:solidFill>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nvPr>
        </p:nvSpPr>
        <p:spPr/>
        <p:txBody>
          <a:bodyPr/>
          <a:lstStyle>
            <a:lvl1pPr>
              <a:defRPr>
                <a:solidFill>
                  <a:schemeClr val="tx1"/>
                </a:solidFill>
              </a:defRPr>
            </a:lvl1pPr>
          </a:lstStyle>
          <a:p>
            <a:endParaRPr lang="zh-CN" altLang="en-US"/>
          </a:p>
        </p:txBody>
      </p:sp>
      <p:sp>
        <p:nvSpPr>
          <p:cNvPr id="5" name="灯片编号占位符 4"/>
          <p:cNvSpPr>
            <a:spLocks noGrp="1"/>
          </p:cNvSpPr>
          <p:nvPr>
            <p:ph type="sldNum" sz="quarter" idx="12"/>
          </p:nvPr>
        </p:nvSpPr>
        <p:spPr/>
        <p:txBody>
          <a:bodyPr/>
          <a:lstStyle>
            <a:lvl1pPr>
              <a:defRPr>
                <a:solidFill>
                  <a:schemeClr val="tx1"/>
                </a:solidFill>
              </a:defRPr>
            </a:lvl1pPr>
          </a:lstStyle>
          <a:p>
            <a:fld id="{49AE70B2-8BF9-45C0-BB95-33D1B9D3A854}" type="slidenum">
              <a:rPr lang="zh-CN" altLang="en-US" smtClean="0"/>
            </a:fld>
            <a:endParaRPr lang="zh-CN" altLang="en-US"/>
          </a:p>
        </p:txBody>
      </p:sp>
      <p:sp>
        <p:nvSpPr>
          <p:cNvPr id="7" name="内容占位符 6"/>
          <p:cNvSpPr>
            <a:spLocks noGrp="1"/>
          </p:cNvSpPr>
          <p:nvPr>
            <p:ph sz="quarter" idx="13"/>
          </p:nvPr>
        </p:nvSpPr>
        <p:spPr>
          <a:xfrm>
            <a:off x="628650" y="551543"/>
            <a:ext cx="7886700" cy="5558971"/>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标题幻灯片">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228600" y="2076450"/>
            <a:ext cx="5329238" cy="1733550"/>
          </a:xfrm>
        </p:spPr>
        <p:txBody>
          <a:bodyPr anchor="b">
            <a:normAutofit/>
          </a:bodyPr>
          <a:lstStyle>
            <a:lvl1pPr algn="ctr">
              <a:defRPr sz="5400">
                <a:solidFill>
                  <a:schemeClr val="bg1"/>
                </a:solidFill>
              </a:defRPr>
            </a:lvl1pPr>
          </a:lstStyle>
          <a:p>
            <a:r>
              <a:rPr lang="zh-CN" altLang="en-US" dirty="0" smtClean="0"/>
              <a:t>单击此处编辑母版标题样式</a:t>
            </a:r>
            <a:endParaRPr lang="zh-CN" altLang="en-US" dirty="0"/>
          </a:p>
        </p:txBody>
      </p:sp>
      <p:sp>
        <p:nvSpPr>
          <p:cNvPr id="3" name="副标题 2"/>
          <p:cNvSpPr>
            <a:spLocks noGrp="1"/>
          </p:cNvSpPr>
          <p:nvPr>
            <p:ph type="subTitle" idx="1"/>
          </p:nvPr>
        </p:nvSpPr>
        <p:spPr>
          <a:xfrm>
            <a:off x="228600" y="3810000"/>
            <a:ext cx="5329238" cy="641350"/>
          </a:xfrm>
        </p:spPr>
        <p:txBody>
          <a:bodyPr>
            <a:normAutofit/>
          </a:bodyPr>
          <a:lstStyle>
            <a:lvl1pPr marL="0" indent="0" algn="ctr">
              <a:buNone/>
              <a:defRPr sz="2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smtClean="0"/>
              <a:t>单击此处编辑母版副标题样式</a:t>
            </a:r>
            <a:endParaRPr lang="zh-CN" altLang="en-US" dirty="0"/>
          </a:p>
        </p:txBody>
      </p:sp>
      <p:sp>
        <p:nvSpPr>
          <p:cNvPr id="4" name="日期占位符 3"/>
          <p:cNvSpPr>
            <a:spLocks noGrp="1"/>
          </p:cNvSpPr>
          <p:nvPr>
            <p:ph type="dt" sz="half" idx="10"/>
          </p:nvPr>
        </p:nvSpPr>
        <p:spPr/>
        <p:txBody>
          <a:bodyPr>
            <a:normAutofit/>
          </a:bodyPr>
          <a:lstStyle/>
          <a:p>
            <a:fld id="{15BB4C91-A4CA-4EBE-8AF8-1DBB3ECEA669}" type="datetimeFigureOut">
              <a:rPr lang="zh-CN" altLang="en-US" smtClean="0"/>
            </a:fld>
            <a:endParaRPr lang="zh-CN" altLang="en-US"/>
          </a:p>
        </p:txBody>
      </p:sp>
      <p:sp>
        <p:nvSpPr>
          <p:cNvPr id="5" name="页脚占位符 4"/>
          <p:cNvSpPr>
            <a:spLocks noGrp="1"/>
          </p:cNvSpPr>
          <p:nvPr>
            <p:ph type="ftr" sz="quarter" idx="11"/>
          </p:nvPr>
        </p:nvSpPr>
        <p:spPr/>
        <p:txBody>
          <a:bodyPr>
            <a:normAutofit/>
          </a:bodyPr>
          <a:lstStyle/>
          <a:p>
            <a:endParaRPr lang="zh-CN" altLang="en-US"/>
          </a:p>
        </p:txBody>
      </p:sp>
      <p:sp>
        <p:nvSpPr>
          <p:cNvPr id="6" name="灯片编号占位符 5"/>
          <p:cNvSpPr>
            <a:spLocks noGrp="1"/>
          </p:cNvSpPr>
          <p:nvPr>
            <p:ph type="sldNum" sz="quarter" idx="12"/>
          </p:nvPr>
        </p:nvSpPr>
        <p:spPr/>
        <p:txBody>
          <a:bodyPr>
            <a:normAutofit/>
          </a:bodyPr>
          <a:lstStyle/>
          <a:p>
            <a:fld id="{2654D154-DEB9-4DCD-801B-B3341D74A27F}" type="slidenum">
              <a:rPr lang="zh-CN" altLang="en-US" smtClean="0"/>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15BB4C91-A4CA-4EBE-8AF8-1DBB3ECEA669}"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654D154-DEB9-4DCD-801B-B3341D74A27F}" type="slidenum">
              <a:rPr lang="zh-CN" altLang="en-US" smtClean="0"/>
            </a:fld>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节标题">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166688" y="2095501"/>
            <a:ext cx="5491163" cy="2284412"/>
          </a:xfrm>
        </p:spPr>
        <p:txBody>
          <a:bodyPr anchor="ctr" anchorCtr="0">
            <a:normAutofit/>
          </a:bodyPr>
          <a:lstStyle>
            <a:lvl1pPr>
              <a:defRPr sz="4400">
                <a:solidFill>
                  <a:schemeClr val="bg1"/>
                </a:solidFill>
              </a:defRPr>
            </a:lvl1pPr>
          </a:lstStyle>
          <a:p>
            <a:r>
              <a:rPr lang="zh-CN" altLang="en-US" dirty="0" smtClean="0"/>
              <a:t>单击此处编辑母版标题样式</a:t>
            </a:r>
            <a:endParaRPr lang="zh-CN" altLang="en-US" dirty="0"/>
          </a:p>
        </p:txBody>
      </p:sp>
      <p:sp>
        <p:nvSpPr>
          <p:cNvPr id="3" name="文本占位符 2"/>
          <p:cNvSpPr>
            <a:spLocks noGrp="1"/>
          </p:cNvSpPr>
          <p:nvPr>
            <p:ph type="body" idx="1"/>
          </p:nvPr>
        </p:nvSpPr>
        <p:spPr>
          <a:xfrm>
            <a:off x="166688" y="4589463"/>
            <a:ext cx="5491163" cy="1500187"/>
          </a:xfrm>
        </p:spPr>
        <p:txBody>
          <a:bodyPr>
            <a:normAutofit/>
          </a:bodyPr>
          <a:lstStyle>
            <a:lvl1pPr marL="0" indent="0">
              <a:buNone/>
              <a:defRPr sz="36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15BB4C91-A4CA-4EBE-8AF8-1DBB3ECEA669}"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654D154-DEB9-4DCD-801B-B3341D74A27F}" type="slidenum">
              <a:rPr lang="zh-CN" altLang="en-US" smtClean="0"/>
            </a:fld>
            <a:endParaRPr lang="zh-CN"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28650" y="1443789"/>
            <a:ext cx="3886200" cy="4733174"/>
          </a:xfrm>
        </p:spPr>
        <p:txBody>
          <a:body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
        <p:nvSpPr>
          <p:cNvPr id="4" name="内容占位符 3"/>
          <p:cNvSpPr>
            <a:spLocks noGrp="1"/>
          </p:cNvSpPr>
          <p:nvPr>
            <p:ph sz="half" idx="2"/>
          </p:nvPr>
        </p:nvSpPr>
        <p:spPr>
          <a:xfrm>
            <a:off x="4629150" y="1443789"/>
            <a:ext cx="3886200" cy="473317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15BB4C91-A4CA-4EBE-8AF8-1DBB3ECEA669}"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654D154-DEB9-4DCD-801B-B3341D74A27F}" type="slidenum">
              <a:rPr lang="zh-CN" altLang="en-US" smtClean="0"/>
            </a:fld>
            <a:endParaRPr lang="zh-CN"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比较">
    <p:spTree>
      <p:nvGrpSpPr>
        <p:cNvPr id="1" name=""/>
        <p:cNvGrpSpPr/>
        <p:nvPr/>
      </p:nvGrpSpPr>
      <p:grpSpPr>
        <a:xfrm>
          <a:off x="0" y="0"/>
          <a:ext cx="0" cy="0"/>
          <a:chOff x="0" y="0"/>
          <a:chExt cx="0" cy="0"/>
        </a:xfrm>
      </p:grpSpPr>
      <p:sp>
        <p:nvSpPr>
          <p:cNvPr id="3" name="文本占位符 2"/>
          <p:cNvSpPr>
            <a:spLocks noGrp="1"/>
          </p:cNvSpPr>
          <p:nvPr>
            <p:ph type="body" idx="1"/>
          </p:nvPr>
        </p:nvSpPr>
        <p:spPr>
          <a:xfrm>
            <a:off x="629841" y="1344281"/>
            <a:ext cx="3868340" cy="823912"/>
          </a:xfrm>
        </p:spPr>
        <p:txBody>
          <a:bodyPr anchor="b">
            <a:normAutofit/>
          </a:bodyPr>
          <a:lstStyle>
            <a:lvl1pPr marL="0" indent="0">
              <a:buNone/>
              <a:defRPr sz="3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629841" y="2168192"/>
            <a:ext cx="3868340" cy="3991975"/>
          </a:xfrm>
        </p:spPr>
        <p:txBody>
          <a:body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
        <p:nvSpPr>
          <p:cNvPr id="5" name="文本占位符 4"/>
          <p:cNvSpPr>
            <a:spLocks noGrp="1"/>
          </p:cNvSpPr>
          <p:nvPr>
            <p:ph type="body" sz="quarter" idx="3"/>
          </p:nvPr>
        </p:nvSpPr>
        <p:spPr>
          <a:xfrm>
            <a:off x="4629150" y="1344281"/>
            <a:ext cx="3887391" cy="823912"/>
          </a:xfrm>
        </p:spPr>
        <p:txBody>
          <a:bodyPr anchor="b">
            <a:normAutofit/>
          </a:bodyPr>
          <a:lstStyle>
            <a:lvl1pPr marL="0" indent="0">
              <a:buNone/>
              <a:defRPr sz="3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29150" y="2168192"/>
            <a:ext cx="3887391" cy="3991975"/>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15BB4C91-A4CA-4EBE-8AF8-1DBB3ECEA669}"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2654D154-DEB9-4DCD-801B-B3341D74A27F}" type="slidenum">
              <a:rPr lang="zh-CN" altLang="en-US" smtClean="0"/>
            </a:fld>
            <a:endParaRPr lang="zh-CN" altLang="en-US"/>
          </a:p>
        </p:txBody>
      </p:sp>
      <p:sp>
        <p:nvSpPr>
          <p:cNvPr id="10" name="标题 9"/>
          <p:cNvSpPr>
            <a:spLocks noGrp="1"/>
          </p:cNvSpPr>
          <p:nvPr>
            <p:ph type="title"/>
          </p:nvPr>
        </p:nvSpPr>
        <p:spPr/>
        <p:txBody>
          <a:bodyPr/>
          <a:lstStyle/>
          <a:p>
            <a:r>
              <a:rPr lang="zh-CN" altLang="en-US" smtClean="0"/>
              <a:t>单击此处编辑母版标题样式</a:t>
            </a:r>
            <a:endParaRPr lang="zh-CN"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仅标题">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222584" y="2040773"/>
            <a:ext cx="5299910" cy="1745163"/>
          </a:xfrm>
        </p:spPr>
        <p:txBody>
          <a:bodyPr anchor="b" anchorCtr="0">
            <a:normAutofit/>
          </a:bodyPr>
          <a:lstStyle>
            <a:lvl1pPr algn="ctr">
              <a:defRPr sz="5400"/>
            </a:lvl1p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15BB4C91-A4CA-4EBE-8AF8-1DBB3ECEA669}"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2654D154-DEB9-4DCD-801B-B3341D74A27F}" type="slidenum">
              <a:rPr lang="zh-CN" altLang="en-US" smtClean="0"/>
            </a:fld>
            <a:endParaRPr lang="zh-CN"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15BB4C91-A4CA-4EBE-8AF8-1DBB3ECEA669}"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2654D154-DEB9-4DCD-801B-B3341D74A27F}" type="slidenum">
              <a:rPr lang="zh-CN" altLang="en-US" smtClean="0"/>
            </a:fld>
            <a:endParaRPr lang="zh-CN"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0" y="1275343"/>
            <a:ext cx="3123900" cy="1600200"/>
          </a:xfrm>
        </p:spPr>
        <p:txBody>
          <a:bodyPr anchor="t" anchorCtr="0"/>
          <a:lstStyle>
            <a:lvl1pPr>
              <a:defRPr sz="3200">
                <a:solidFill>
                  <a:schemeClr val="accent2"/>
                </a:solidFill>
              </a:defRPr>
            </a:lvl1pPr>
          </a:lstStyle>
          <a:p>
            <a:r>
              <a:rPr lang="zh-CN" altLang="en-US" dirty="0" smtClean="0"/>
              <a:t>单击此处编辑母版标题样式</a:t>
            </a:r>
            <a:endParaRPr lang="zh-CN" altLang="en-US" dirty="0"/>
          </a:p>
        </p:txBody>
      </p:sp>
      <p:sp>
        <p:nvSpPr>
          <p:cNvPr id="3" name="图片占位符 2"/>
          <p:cNvSpPr>
            <a:spLocks noGrp="1" noChangeAspect="1"/>
          </p:cNvSpPr>
          <p:nvPr>
            <p:ph type="pic" idx="1"/>
          </p:nvPr>
        </p:nvSpPr>
        <p:spPr>
          <a:xfrm>
            <a:off x="3888000" y="1275343"/>
            <a:ext cx="4627800" cy="540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629840" y="2875543"/>
            <a:ext cx="3123900" cy="3811588"/>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dirty="0" smtClean="0"/>
              <a:t>单击此处编辑母版文本样式</a:t>
            </a:r>
            <a:endParaRPr lang="zh-CN" altLang="en-US" dirty="0" smtClean="0"/>
          </a:p>
        </p:txBody>
      </p:sp>
      <p:sp>
        <p:nvSpPr>
          <p:cNvPr id="5" name="日期占位符 4"/>
          <p:cNvSpPr>
            <a:spLocks noGrp="1"/>
          </p:cNvSpPr>
          <p:nvPr>
            <p:ph type="dt" sz="half" idx="10"/>
          </p:nvPr>
        </p:nvSpPr>
        <p:spPr/>
        <p:txBody>
          <a:bodyPr/>
          <a:lstStyle/>
          <a:p>
            <a:fld id="{9EFD9D74-47D9-4702-A33C-335B63B48DBF}"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ABC47A4-756D-490B-A52F-7D9E2C9FC05F}" type="slidenum">
              <a:rPr lang="zh-CN" altLang="en-US" smtClean="0"/>
            </a:fld>
            <a:endParaRPr lang="zh-CN"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315200" y="1267325"/>
            <a:ext cx="1200150" cy="4909637"/>
          </a:xfrm>
        </p:spPr>
        <p:txBody>
          <a:bodyPr vert="eaVert"/>
          <a:lstStyle>
            <a:lvl1pPr>
              <a:defRPr>
                <a:solidFill>
                  <a:schemeClr val="accent2"/>
                </a:solidFill>
              </a:defRPr>
            </a:lvl1p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28649" y="1267325"/>
            <a:ext cx="6578266" cy="4909637"/>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15BB4C91-A4CA-4EBE-8AF8-1DBB3ECEA669}"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654D154-DEB9-4DCD-801B-B3341D74A27F}"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5"/>
            <a:ext cx="7886700" cy="1325563"/>
          </a:xfrm>
        </p:spPr>
        <p:txBody>
          <a:bodyPr/>
          <a:lstStyle>
            <a:lvl1pPr>
              <a:defRPr>
                <a:solidFill>
                  <a:schemeClr val="tx1"/>
                </a:solidFill>
              </a:defRPr>
            </a:lvl1pPr>
          </a:lstStyle>
          <a:p>
            <a:r>
              <a:rPr lang="zh-CN" altLang="en-US" dirty="0"/>
              <a:t>单击此处编辑母版标题样式</a:t>
            </a:r>
            <a:endParaRPr lang="zh-CN" altLang="en-US" dirty="0"/>
          </a:p>
        </p:txBody>
      </p:sp>
      <p:sp>
        <p:nvSpPr>
          <p:cNvPr id="3" name="内容占位符 2"/>
          <p:cNvSpPr>
            <a:spLocks noGrp="1"/>
          </p:cNvSpPr>
          <p:nvPr>
            <p:ph idx="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nvPr>
        </p:nvSpPr>
        <p:spPr/>
        <p:txBody>
          <a:bodyPr/>
          <a:lstStyle>
            <a:lvl1pPr>
              <a:defRPr>
                <a:solidFill>
                  <a:schemeClr val="tx1"/>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lvl1pPr>
              <a:defRPr>
                <a:solidFill>
                  <a:schemeClr val="tx1"/>
                </a:solidFill>
              </a:defRPr>
            </a:lvl1pPr>
          </a:lstStyle>
          <a:p>
            <a:endParaRPr lang="zh-CN" altLang="en-US"/>
          </a:p>
        </p:txBody>
      </p:sp>
      <p:sp>
        <p:nvSpPr>
          <p:cNvPr id="6" name="灯片编号占位符 5"/>
          <p:cNvSpPr>
            <a:spLocks noGrp="1"/>
          </p:cNvSpPr>
          <p:nvPr>
            <p:ph type="sldNum" sz="quarter" idx="12"/>
          </p:nvPr>
        </p:nvSpPr>
        <p:spPr/>
        <p:txBody>
          <a:bodyPr/>
          <a:lstStyle>
            <a:lvl1pPr>
              <a:defRPr>
                <a:solidFill>
                  <a:schemeClr val="tx1"/>
                </a:solidFill>
              </a:defRPr>
            </a:lvl1pPr>
          </a:lstStyle>
          <a:p>
            <a:fld id="{49AE70B2-8BF9-45C0-BB95-33D1B9D3A854}" type="slidenum">
              <a:rPr lang="zh-CN" altLang="en-US" smtClean="0"/>
            </a:fld>
            <a:endParaRPr lang="zh-CN" altLang="en-US"/>
          </a:p>
        </p:txBody>
      </p:sp>
      <p:sp>
        <p:nvSpPr>
          <p:cNvPr id="7" name="矩形 6"/>
          <p:cNvSpPr/>
          <p:nvPr userDrawn="1"/>
        </p:nvSpPr>
        <p:spPr>
          <a:xfrm>
            <a:off x="1" y="789923"/>
            <a:ext cx="390525" cy="42516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fld id="{9EFD9D74-47D9-4702-A33C-335B63B48DBF}"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FABC47A4-756D-490B-A52F-7D9E2C9FC05F}" type="slidenum">
              <a:rPr lang="zh-CN" altLang="en-US" smtClean="0"/>
            </a:fld>
            <a:endParaRPr lang="zh-CN" altLang="en-US"/>
          </a:p>
        </p:txBody>
      </p:sp>
      <p:sp>
        <p:nvSpPr>
          <p:cNvPr id="7" name="内容占位符 6"/>
          <p:cNvSpPr>
            <a:spLocks noGrp="1"/>
          </p:cNvSpPr>
          <p:nvPr>
            <p:ph sz="quarter" idx="13"/>
          </p:nvPr>
        </p:nvSpPr>
        <p:spPr>
          <a:xfrm>
            <a:off x="628650" y="1219200"/>
            <a:ext cx="7886700" cy="4884962"/>
          </a:xfrm>
        </p:spPr>
        <p:txBody>
          <a:body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chemeClr val="tx2"/>
        </a:solidFill>
        <a:effectLst/>
      </p:bgPr>
    </p:bg>
    <p:spTree>
      <p:nvGrpSpPr>
        <p:cNvPr id="1" name=""/>
        <p:cNvGrpSpPr/>
        <p:nvPr/>
      </p:nvGrpSpPr>
      <p:grpSpPr>
        <a:xfrm>
          <a:off x="0" y="0"/>
          <a:ext cx="0" cy="0"/>
          <a:chOff x="0" y="0"/>
          <a:chExt cx="0" cy="0"/>
        </a:xfrm>
      </p:grpSpPr>
      <p:sp>
        <p:nvSpPr>
          <p:cNvPr id="7" name="矩形 6"/>
          <p:cNvSpPr/>
          <p:nvPr/>
        </p:nvSpPr>
        <p:spPr>
          <a:xfrm>
            <a:off x="4171950" y="1828800"/>
            <a:ext cx="3343275" cy="3238500"/>
          </a:xfrm>
          <a:prstGeom prst="rect">
            <a:avLst/>
          </a:prstGeom>
          <a:solidFill>
            <a:schemeClr val="accent4">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8" name="矩形 7"/>
          <p:cNvSpPr/>
          <p:nvPr/>
        </p:nvSpPr>
        <p:spPr>
          <a:xfrm>
            <a:off x="1743075" y="1828800"/>
            <a:ext cx="2428875" cy="3238500"/>
          </a:xfrm>
          <a:prstGeom prst="rect">
            <a:avLst/>
          </a:prstGeom>
          <a:noFill/>
          <a:ln w="63500">
            <a:solidFill>
              <a:schemeClr val="accent1">
                <a:lumMod val="20000"/>
                <a:lumOff val="80000"/>
                <a:alpha val="3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cxnSp>
        <p:nvCxnSpPr>
          <p:cNvPr id="10" name="直接连接符 9"/>
          <p:cNvCxnSpPr/>
          <p:nvPr/>
        </p:nvCxnSpPr>
        <p:spPr>
          <a:xfrm>
            <a:off x="4462463" y="3461261"/>
            <a:ext cx="2762250" cy="0"/>
          </a:xfrm>
          <a:prstGeom prst="line">
            <a:avLst/>
          </a:prstGeom>
          <a:ln>
            <a:solidFill>
              <a:schemeClr val="accent6"/>
            </a:solidFill>
          </a:ln>
        </p:spPr>
        <p:style>
          <a:lnRef idx="1">
            <a:schemeClr val="accent1"/>
          </a:lnRef>
          <a:fillRef idx="0">
            <a:schemeClr val="accent1"/>
          </a:fillRef>
          <a:effectRef idx="0">
            <a:schemeClr val="accent1"/>
          </a:effectRef>
          <a:fontRef idx="minor">
            <a:schemeClr val="tx1"/>
          </a:fontRef>
        </p:style>
      </p:cxnSp>
      <p:sp>
        <p:nvSpPr>
          <p:cNvPr id="2" name="标题 1"/>
          <p:cNvSpPr>
            <a:spLocks noGrp="1"/>
          </p:cNvSpPr>
          <p:nvPr>
            <p:ph type="title" hasCustomPrompt="1"/>
          </p:nvPr>
        </p:nvSpPr>
        <p:spPr>
          <a:xfrm>
            <a:off x="4343060" y="2425700"/>
            <a:ext cx="3001055" cy="989240"/>
          </a:xfrm>
        </p:spPr>
        <p:txBody>
          <a:bodyPr anchor="b">
            <a:normAutofit/>
          </a:bodyPr>
          <a:lstStyle>
            <a:lvl1pPr algn="ctr">
              <a:defRPr sz="4000">
                <a:solidFill>
                  <a:schemeClr val="bg1"/>
                </a:solidFill>
              </a:defRPr>
            </a:lvl1pPr>
          </a:lstStyle>
          <a:p>
            <a:r>
              <a:rPr lang="zh-CN" altLang="en-US" dirty="0"/>
              <a:t>编辑标题</a:t>
            </a:r>
            <a:endParaRPr lang="zh-CN" altLang="en-US" dirty="0"/>
          </a:p>
        </p:txBody>
      </p:sp>
      <p:sp>
        <p:nvSpPr>
          <p:cNvPr id="3" name="文本占位符 2"/>
          <p:cNvSpPr>
            <a:spLocks noGrp="1"/>
          </p:cNvSpPr>
          <p:nvPr>
            <p:ph type="body" idx="1"/>
          </p:nvPr>
        </p:nvSpPr>
        <p:spPr>
          <a:xfrm>
            <a:off x="4343060" y="3507582"/>
            <a:ext cx="3001055" cy="1500187"/>
          </a:xfrm>
        </p:spPr>
        <p:txBody>
          <a:bodyPr>
            <a:normAutofit/>
          </a:bodyPr>
          <a:lstStyle>
            <a:lvl1pPr marL="0" indent="0" algn="ctr">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单击此处编辑母版文本样式</a:t>
            </a:r>
            <a:endParaRPr lang="zh-CN" altLang="en-US" dirty="0"/>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solidFill>
                  <a:schemeClr val="tx1"/>
                </a:solidFill>
              </a:defRPr>
            </a:lvl1pPr>
          </a:lstStyle>
          <a:p>
            <a:r>
              <a:rPr lang="zh-CN" altLang="en-US" dirty="0"/>
              <a:t>单击此处编辑母版标题样式</a:t>
            </a:r>
            <a:endParaRPr lang="zh-CN" altLang="en-US" dirty="0"/>
          </a:p>
        </p:txBody>
      </p:sp>
      <p:sp>
        <p:nvSpPr>
          <p:cNvPr id="3" name="内容占位符 2"/>
          <p:cNvSpPr>
            <a:spLocks noGrp="1"/>
          </p:cNvSpPr>
          <p:nvPr>
            <p:ph sz="half" idx="1"/>
          </p:nvPr>
        </p:nvSpPr>
        <p:spPr>
          <a:xfrm>
            <a:off x="628650" y="1825625"/>
            <a:ext cx="3886200" cy="4351338"/>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内容占位符 3"/>
          <p:cNvSpPr>
            <a:spLocks noGrp="1"/>
          </p:cNvSpPr>
          <p:nvPr>
            <p:ph sz="half" idx="2"/>
          </p:nvPr>
        </p:nvSpPr>
        <p:spPr>
          <a:xfrm>
            <a:off x="4629150" y="1825625"/>
            <a:ext cx="3886200" cy="4351338"/>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nvPr>
        </p:nvSpPr>
        <p:spPr/>
        <p:txBody>
          <a:bodyPr/>
          <a:lstStyle>
            <a:lvl1pPr>
              <a:defRPr>
                <a:solidFill>
                  <a:schemeClr val="tx1"/>
                </a:solidFill>
              </a:defRPr>
            </a:lvl1p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nvPr>
        </p:nvSpPr>
        <p:spPr/>
        <p:txBody>
          <a:bodyPr/>
          <a:lstStyle>
            <a:lvl1pPr>
              <a:defRPr>
                <a:solidFill>
                  <a:schemeClr val="tx1"/>
                </a:solidFill>
              </a:defRPr>
            </a:lvl1pPr>
          </a:lstStyle>
          <a:p>
            <a:endParaRPr lang="zh-CN" altLang="en-US"/>
          </a:p>
        </p:txBody>
      </p:sp>
      <p:sp>
        <p:nvSpPr>
          <p:cNvPr id="7" name="灯片编号占位符 6"/>
          <p:cNvSpPr>
            <a:spLocks noGrp="1"/>
          </p:cNvSpPr>
          <p:nvPr>
            <p:ph type="sldNum" sz="quarter" idx="12"/>
          </p:nvPr>
        </p:nvSpPr>
        <p:spPr/>
        <p:txBody>
          <a:bodyPr/>
          <a:lstStyle>
            <a:lvl1pPr>
              <a:defRPr>
                <a:solidFill>
                  <a:schemeClr val="tx1"/>
                </a:solidFill>
              </a:defRPr>
            </a:lvl1pPr>
          </a:lstStyle>
          <a:p>
            <a:fld id="{49AE70B2-8BF9-45C0-BB95-33D1B9D3A854}" type="slidenum">
              <a:rPr lang="zh-CN" altLang="en-US" smtClean="0"/>
            </a:fld>
            <a:endParaRPr lang="zh-CN" altLang="en-US"/>
          </a:p>
        </p:txBody>
      </p:sp>
      <p:sp>
        <p:nvSpPr>
          <p:cNvPr id="9" name="矩形 8"/>
          <p:cNvSpPr/>
          <p:nvPr userDrawn="1"/>
        </p:nvSpPr>
        <p:spPr>
          <a:xfrm>
            <a:off x="1" y="789923"/>
            <a:ext cx="390525" cy="42516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lvl1pPr>
              <a:defRPr>
                <a:solidFill>
                  <a:schemeClr val="tx1"/>
                </a:solidFill>
              </a:defRPr>
            </a:lvl1pPr>
          </a:lstStyle>
          <a:p>
            <a:r>
              <a:rPr lang="zh-CN" altLang="en-US"/>
              <a:t>单击此处编辑母版标题样式</a:t>
            </a:r>
            <a:endParaRPr lang="zh-CN" altLang="en-US"/>
          </a:p>
        </p:txBody>
      </p:sp>
      <p:sp>
        <p:nvSpPr>
          <p:cNvPr id="3" name="文本占位符 2"/>
          <p:cNvSpPr>
            <a:spLocks noGrp="1"/>
          </p:cNvSpPr>
          <p:nvPr>
            <p:ph type="body" idx="1"/>
          </p:nvPr>
        </p:nvSpPr>
        <p:spPr>
          <a:xfrm>
            <a:off x="629841" y="1744961"/>
            <a:ext cx="3868340" cy="823912"/>
          </a:xfrm>
        </p:spPr>
        <p:txBody>
          <a:bodyPr anchor="b"/>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单击此处编辑母版文本样式</a:t>
            </a:r>
            <a:endParaRPr lang="zh-CN" altLang="en-US" dirty="0"/>
          </a:p>
        </p:txBody>
      </p:sp>
      <p:sp>
        <p:nvSpPr>
          <p:cNvPr id="4" name="内容占位符 3"/>
          <p:cNvSpPr>
            <a:spLocks noGrp="1"/>
          </p:cNvSpPr>
          <p:nvPr>
            <p:ph sz="half" idx="2"/>
          </p:nvPr>
        </p:nvSpPr>
        <p:spPr>
          <a:xfrm>
            <a:off x="629841" y="2615609"/>
            <a:ext cx="3868340" cy="3574054"/>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文本占位符 4"/>
          <p:cNvSpPr>
            <a:spLocks noGrp="1"/>
          </p:cNvSpPr>
          <p:nvPr>
            <p:ph type="body" sz="quarter" idx="3"/>
          </p:nvPr>
        </p:nvSpPr>
        <p:spPr>
          <a:xfrm>
            <a:off x="4629150" y="1744961"/>
            <a:ext cx="3887391" cy="823912"/>
          </a:xfrm>
        </p:spPr>
        <p:txBody>
          <a:bodyPr anchor="b"/>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单击此处编辑母版文本样式</a:t>
            </a:r>
            <a:endParaRPr lang="zh-CN" altLang="en-US" dirty="0"/>
          </a:p>
        </p:txBody>
      </p:sp>
      <p:sp>
        <p:nvSpPr>
          <p:cNvPr id="6" name="内容占位符 5"/>
          <p:cNvSpPr>
            <a:spLocks noGrp="1"/>
          </p:cNvSpPr>
          <p:nvPr>
            <p:ph sz="quarter" idx="4"/>
          </p:nvPr>
        </p:nvSpPr>
        <p:spPr>
          <a:xfrm>
            <a:off x="4629150" y="2615609"/>
            <a:ext cx="3887391" cy="3574054"/>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7" name="日期占位符 6"/>
          <p:cNvSpPr>
            <a:spLocks noGrp="1"/>
          </p:cNvSpPr>
          <p:nvPr>
            <p:ph type="dt" sz="half" idx="10"/>
          </p:nvPr>
        </p:nvSpPr>
        <p:spPr/>
        <p:txBody>
          <a:bodyPr/>
          <a:lstStyle>
            <a:lvl1pPr>
              <a:defRPr>
                <a:solidFill>
                  <a:schemeClr val="tx1"/>
                </a:solidFill>
              </a:defRPr>
            </a:lvl1p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nvPr>
        </p:nvSpPr>
        <p:spPr/>
        <p:txBody>
          <a:bodyPr/>
          <a:lstStyle>
            <a:lvl1pPr>
              <a:defRPr>
                <a:solidFill>
                  <a:schemeClr val="tx1"/>
                </a:solidFill>
              </a:defRPr>
            </a:lvl1pPr>
          </a:lstStyle>
          <a:p>
            <a:endParaRPr lang="zh-CN" altLang="en-US"/>
          </a:p>
        </p:txBody>
      </p:sp>
      <p:sp>
        <p:nvSpPr>
          <p:cNvPr id="9" name="灯片编号占位符 8"/>
          <p:cNvSpPr>
            <a:spLocks noGrp="1"/>
          </p:cNvSpPr>
          <p:nvPr>
            <p:ph type="sldNum" sz="quarter" idx="12"/>
          </p:nvPr>
        </p:nvSpPr>
        <p:spPr/>
        <p:txBody>
          <a:bodyPr/>
          <a:lstStyle>
            <a:lvl1pPr>
              <a:defRPr>
                <a:solidFill>
                  <a:schemeClr val="tx1"/>
                </a:solidFill>
              </a:defRPr>
            </a:lvl1pPr>
          </a:lstStyle>
          <a:p>
            <a:fld id="{49AE70B2-8BF9-45C0-BB95-33D1B9D3A854}" type="slidenum">
              <a:rPr lang="zh-CN" altLang="en-US" smtClean="0"/>
            </a:fld>
            <a:endParaRPr lang="zh-CN" altLang="en-US"/>
          </a:p>
        </p:txBody>
      </p:sp>
      <p:sp>
        <p:nvSpPr>
          <p:cNvPr id="12" name="矩形 11"/>
          <p:cNvSpPr/>
          <p:nvPr userDrawn="1"/>
        </p:nvSpPr>
        <p:spPr>
          <a:xfrm>
            <a:off x="1" y="789923"/>
            <a:ext cx="390525" cy="42516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仅标题">
    <p:bg>
      <p:bgPr>
        <a:solidFill>
          <a:schemeClr val="tx2"/>
        </a:solidFill>
        <a:effectLst/>
      </p:bgPr>
    </p:bg>
    <p:spTree>
      <p:nvGrpSpPr>
        <p:cNvPr id="1" name=""/>
        <p:cNvGrpSpPr/>
        <p:nvPr/>
      </p:nvGrpSpPr>
      <p:grpSpPr>
        <a:xfrm>
          <a:off x="0" y="0"/>
          <a:ext cx="0" cy="0"/>
          <a:chOff x="0" y="0"/>
          <a:chExt cx="0" cy="0"/>
        </a:xfrm>
      </p:grpSpPr>
      <p:sp>
        <p:nvSpPr>
          <p:cNvPr id="6" name="等腰三角形 5"/>
          <p:cNvSpPr/>
          <p:nvPr/>
        </p:nvSpPr>
        <p:spPr>
          <a:xfrm flipH="1">
            <a:off x="0" y="0"/>
            <a:ext cx="9144000" cy="6858000"/>
          </a:xfrm>
          <a:prstGeom prst="triangle">
            <a:avLst>
              <a:gd name="adj" fmla="val 0"/>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7" name="平行四边形 6"/>
          <p:cNvSpPr/>
          <p:nvPr/>
        </p:nvSpPr>
        <p:spPr>
          <a:xfrm rot="821037" flipH="1">
            <a:off x="-485232" y="1540496"/>
            <a:ext cx="10107751" cy="3777009"/>
          </a:xfrm>
          <a:prstGeom prst="parallelogram">
            <a:avLst/>
          </a:prstGeom>
          <a:solidFill>
            <a:schemeClr val="tx2">
              <a:lumMod val="5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cxnSp>
        <p:nvCxnSpPr>
          <p:cNvPr id="9" name="直接连接符 8"/>
          <p:cNvCxnSpPr/>
          <p:nvPr/>
        </p:nvCxnSpPr>
        <p:spPr>
          <a:xfrm>
            <a:off x="4572000" y="2446564"/>
            <a:ext cx="0" cy="1797289"/>
          </a:xfrm>
          <a:prstGeom prst="line">
            <a:avLst/>
          </a:prstGeom>
          <a:ln>
            <a:solidFill>
              <a:schemeClr val="accent6"/>
            </a:solidFill>
          </a:ln>
        </p:spPr>
        <p:style>
          <a:lnRef idx="1">
            <a:schemeClr val="accent1"/>
          </a:lnRef>
          <a:fillRef idx="0">
            <a:schemeClr val="accent1"/>
          </a:fillRef>
          <a:effectRef idx="0">
            <a:schemeClr val="accent1"/>
          </a:effectRef>
          <a:fontRef idx="minor">
            <a:schemeClr val="tx1"/>
          </a:fontRef>
        </p:style>
      </p:cxnSp>
      <p:sp>
        <p:nvSpPr>
          <p:cNvPr id="3" name="日期占位符 2"/>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nvPr>
        </p:nvSpPr>
        <p:spPr>
          <a:xfrm>
            <a:off x="4701207" y="2438402"/>
            <a:ext cx="3064667" cy="1013098"/>
          </a:xfrm>
        </p:spPr>
        <p:txBody>
          <a:bodyPr anchor="b">
            <a:normAutofit/>
          </a:bodyPr>
          <a:lstStyle>
            <a:lvl1pPr algn="dist">
              <a:defRPr sz="6000">
                <a:solidFill>
                  <a:schemeClr val="bg1"/>
                </a:solidFill>
              </a:defRPr>
            </a:lvl1pPr>
          </a:lstStyle>
          <a:p>
            <a:r>
              <a:rPr lang="zh-CN" altLang="en-US" dirty="0"/>
              <a:t>编辑标题</a:t>
            </a:r>
            <a:endParaRPr lang="zh-CN" altLang="en-US" dirty="0"/>
          </a:p>
        </p:txBody>
      </p:sp>
      <p:sp>
        <p:nvSpPr>
          <p:cNvPr id="15" name="文本占位符 14"/>
          <p:cNvSpPr>
            <a:spLocks noGrp="1"/>
          </p:cNvSpPr>
          <p:nvPr>
            <p:ph type="body" sz="quarter" idx="13" hasCustomPrompt="1"/>
          </p:nvPr>
        </p:nvSpPr>
        <p:spPr>
          <a:xfrm>
            <a:off x="4701206" y="3553098"/>
            <a:ext cx="3064667" cy="690756"/>
          </a:xfrm>
        </p:spPr>
        <p:txBody>
          <a:bodyPr>
            <a:normAutofit/>
          </a:bodyPr>
          <a:lstStyle>
            <a:lvl1pPr marL="0" indent="0" algn="dist">
              <a:buNone/>
              <a:defRPr sz="3200">
                <a:solidFill>
                  <a:schemeClr val="bg1"/>
                </a:solidFill>
                <a:latin typeface="+mj-lt"/>
              </a:defRPr>
            </a:lvl1pPr>
          </a:lstStyle>
          <a:p>
            <a:pPr lvl="0"/>
            <a:r>
              <a:rPr lang="zh-CN" altLang="en-US" dirty="0"/>
              <a:t>编辑文本</a:t>
            </a:r>
            <a:endParaRPr lang="zh-CN"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solidFill>
                  <a:schemeClr val="bg1">
                    <a:lumMod val="50000"/>
                  </a:schemeClr>
                </a:solidFill>
              </a:defRPr>
            </a:lvl1p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nvPr>
        </p:nvSpPr>
        <p:spPr/>
        <p:txBody>
          <a:bodyPr/>
          <a:lstStyle>
            <a:lvl1pPr>
              <a:defRPr>
                <a:solidFill>
                  <a:schemeClr val="bg1">
                    <a:lumMod val="50000"/>
                  </a:schemeClr>
                </a:solidFill>
              </a:defRPr>
            </a:lvl1pPr>
          </a:lstStyle>
          <a:p>
            <a:endParaRPr lang="zh-CN" altLang="en-US"/>
          </a:p>
        </p:txBody>
      </p:sp>
      <p:sp>
        <p:nvSpPr>
          <p:cNvPr id="4" name="灯片编号占位符 3"/>
          <p:cNvSpPr>
            <a:spLocks noGrp="1"/>
          </p:cNvSpPr>
          <p:nvPr>
            <p:ph type="sldNum" sz="quarter" idx="12"/>
          </p:nvPr>
        </p:nvSpPr>
        <p:spPr/>
        <p:txBody>
          <a:bodyPr/>
          <a:lstStyle>
            <a:lvl1pPr>
              <a:defRPr>
                <a:solidFill>
                  <a:schemeClr val="bg1">
                    <a:lumMod val="50000"/>
                  </a:schemeClr>
                </a:solidFill>
              </a:defRPr>
            </a:lvl1p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0" y="457200"/>
            <a:ext cx="3123900" cy="1600200"/>
          </a:xfrm>
        </p:spPr>
        <p:txBody>
          <a:bodyPr anchor="t" anchorCtr="0">
            <a:normAutofit/>
          </a:bodyPr>
          <a:lstStyle>
            <a:lvl1pPr>
              <a:defRPr sz="3600">
                <a:solidFill>
                  <a:schemeClr val="tx1"/>
                </a:solidFill>
              </a:defRPr>
            </a:lvl1pPr>
          </a:lstStyle>
          <a:p>
            <a:r>
              <a:rPr lang="zh-CN" altLang="en-US" dirty="0"/>
              <a:t>单击此处编辑母版标题样式</a:t>
            </a:r>
            <a:endParaRPr lang="zh-CN" altLang="en-US" dirty="0"/>
          </a:p>
        </p:txBody>
      </p:sp>
      <p:sp>
        <p:nvSpPr>
          <p:cNvPr id="3" name="图片占位符 2"/>
          <p:cNvSpPr>
            <a:spLocks noGrp="1" noChangeAspect="1"/>
          </p:cNvSpPr>
          <p:nvPr>
            <p:ph type="pic" idx="1"/>
          </p:nvPr>
        </p:nvSpPr>
        <p:spPr>
          <a:xfrm>
            <a:off x="3888000" y="457200"/>
            <a:ext cx="4627800" cy="5403600"/>
          </a:xfrm>
        </p:spPr>
        <p:txBody>
          <a:bodyPr/>
          <a:lstStyle>
            <a:lvl1pPr marL="0" indent="0">
              <a:buNone/>
              <a:defRPr sz="32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dirty="0"/>
          </a:p>
        </p:txBody>
      </p:sp>
      <p:sp>
        <p:nvSpPr>
          <p:cNvPr id="4" name="文本占位符 3"/>
          <p:cNvSpPr>
            <a:spLocks noGrp="1"/>
          </p:cNvSpPr>
          <p:nvPr>
            <p:ph type="body" sz="half" idx="2"/>
          </p:nvPr>
        </p:nvSpPr>
        <p:spPr>
          <a:xfrm>
            <a:off x="629840" y="2057400"/>
            <a:ext cx="3123900" cy="3811588"/>
          </a:xfrm>
        </p:spPr>
        <p:txBody>
          <a:bodyPr>
            <a:normAutofit/>
          </a:bodyPr>
          <a:lstStyle>
            <a:lvl1pPr marL="0" indent="0">
              <a:buNone/>
              <a:defRPr sz="20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dirty="0"/>
              <a:t>单击此处编辑母版文本样式</a:t>
            </a:r>
            <a:endParaRPr lang="zh-CN" altLang="en-US" dirty="0"/>
          </a:p>
        </p:txBody>
      </p:sp>
      <p:sp>
        <p:nvSpPr>
          <p:cNvPr id="5" name="日期占位符 4"/>
          <p:cNvSpPr>
            <a:spLocks noGrp="1"/>
          </p:cNvSpPr>
          <p:nvPr>
            <p:ph type="dt" sz="half" idx="10"/>
          </p:nvPr>
        </p:nvSpPr>
        <p:spPr/>
        <p:txBody>
          <a:bodyPr/>
          <a:lstStyle>
            <a:lvl1pPr>
              <a:defRPr>
                <a:solidFill>
                  <a:schemeClr val="tx1"/>
                </a:solidFill>
              </a:defRPr>
            </a:lvl1p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nvPr>
        </p:nvSpPr>
        <p:spPr/>
        <p:txBody>
          <a:bodyPr/>
          <a:lstStyle>
            <a:lvl1pPr>
              <a:defRPr>
                <a:solidFill>
                  <a:schemeClr val="tx1"/>
                </a:solidFill>
              </a:defRPr>
            </a:lvl1pPr>
          </a:lstStyle>
          <a:p>
            <a:endParaRPr lang="zh-CN" altLang="en-US" dirty="0"/>
          </a:p>
        </p:txBody>
      </p:sp>
      <p:sp>
        <p:nvSpPr>
          <p:cNvPr id="7" name="灯片编号占位符 6"/>
          <p:cNvSpPr>
            <a:spLocks noGrp="1"/>
          </p:cNvSpPr>
          <p:nvPr>
            <p:ph type="sldNum" sz="quarter" idx="12"/>
          </p:nvPr>
        </p:nvSpPr>
        <p:spPr/>
        <p:txBody>
          <a:bodyPr/>
          <a:lstStyle>
            <a:lvl1pPr>
              <a:defRPr>
                <a:solidFill>
                  <a:schemeClr val="tx1"/>
                </a:solidFill>
              </a:defRPr>
            </a:lvl1pPr>
          </a:lstStyle>
          <a:p>
            <a:fld id="{FABC47A4-756D-490B-A52F-7D9E2C9FC05F}" type="slidenum">
              <a:rPr lang="zh-CN" altLang="en-US" smtClean="0"/>
            </a:fld>
            <a:endParaRPr lang="zh-CN" altLang="en-US"/>
          </a:p>
        </p:txBody>
      </p:sp>
      <p:sp>
        <p:nvSpPr>
          <p:cNvPr id="9" name="矩形 8"/>
          <p:cNvSpPr/>
          <p:nvPr userDrawn="1"/>
        </p:nvSpPr>
        <p:spPr>
          <a:xfrm>
            <a:off x="1" y="789923"/>
            <a:ext cx="390525" cy="42516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368363" y="365125"/>
            <a:ext cx="1146987" cy="5811838"/>
          </a:xfrm>
        </p:spPr>
        <p:txBody>
          <a:bodyPr vert="eaVert">
            <a:normAutofit/>
          </a:bodyPr>
          <a:lstStyle>
            <a:lvl1pPr>
              <a:defRPr sz="3600">
                <a:solidFill>
                  <a:schemeClr val="tx1"/>
                </a:solidFill>
              </a:defRPr>
            </a:lvl1pPr>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628650" y="365125"/>
            <a:ext cx="6659969" cy="5811838"/>
          </a:xfrm>
        </p:spPr>
        <p:txBody>
          <a:bodyPr vert="eaVert"/>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nvPr>
        </p:nvSpPr>
        <p:spPr/>
        <p:txBody>
          <a:bodyPr/>
          <a:lstStyle>
            <a:lvl1pPr>
              <a:defRPr>
                <a:solidFill>
                  <a:schemeClr val="tx1"/>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lvl1pPr>
              <a:defRPr>
                <a:solidFill>
                  <a:schemeClr val="tx1"/>
                </a:solidFill>
              </a:defRPr>
            </a:lvl1pPr>
          </a:lstStyle>
          <a:p>
            <a:endParaRPr lang="zh-CN" altLang="en-US"/>
          </a:p>
        </p:txBody>
      </p:sp>
      <p:sp>
        <p:nvSpPr>
          <p:cNvPr id="6" name="灯片编号占位符 5"/>
          <p:cNvSpPr>
            <a:spLocks noGrp="1"/>
          </p:cNvSpPr>
          <p:nvPr>
            <p:ph type="sldNum" sz="quarter" idx="12"/>
          </p:nvPr>
        </p:nvSpPr>
        <p:spPr/>
        <p:txBody>
          <a:bodyPr/>
          <a:lstStyle>
            <a:lvl1pPr>
              <a:defRPr>
                <a:solidFill>
                  <a:schemeClr val="tx1"/>
                </a:solidFill>
              </a:defRPr>
            </a:lvl1p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tags" Target="../tags/tag3.xml"/><Relationship Id="rId12" Type="http://schemas.openxmlformats.org/officeDocument/2006/relationships/tags" Target="../tags/tag2.xml"/><Relationship Id="rId11" Type="http://schemas.openxmlformats.org/officeDocument/2006/relationships/tags" Target="../tags/tag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19.xml"/><Relationship Id="rId8" Type="http://schemas.openxmlformats.org/officeDocument/2006/relationships/slideLayout" Target="../slideLayouts/slideLayout18.xml"/><Relationship Id="rId7" Type="http://schemas.openxmlformats.org/officeDocument/2006/relationships/slideLayout" Target="../slideLayouts/slideLayout17.xml"/><Relationship Id="rId6" Type="http://schemas.openxmlformats.org/officeDocument/2006/relationships/slideLayout" Target="../slideLayouts/slideLayout16.xml"/><Relationship Id="rId5" Type="http://schemas.openxmlformats.org/officeDocument/2006/relationships/slideLayout" Target="../slideLayouts/slideLayout15.xml"/><Relationship Id="rId4" Type="http://schemas.openxmlformats.org/officeDocument/2006/relationships/slideLayout" Target="../slideLayouts/slideLayout14.xml"/><Relationship Id="rId3" Type="http://schemas.openxmlformats.org/officeDocument/2006/relationships/slideLayout" Target="../slideLayouts/slideLayout13.xml"/><Relationship Id="rId2" Type="http://schemas.openxmlformats.org/officeDocument/2006/relationships/slideLayout" Target="../slideLayouts/slideLayout12.xml"/><Relationship Id="rId14" Type="http://schemas.openxmlformats.org/officeDocument/2006/relationships/theme" Target="../theme/theme2.xml"/><Relationship Id="rId13" Type="http://schemas.openxmlformats.org/officeDocument/2006/relationships/tags" Target="../tags/tag5.xml"/><Relationship Id="rId12" Type="http://schemas.openxmlformats.org/officeDocument/2006/relationships/tags" Target="../tags/tag4.xml"/><Relationship Id="rId11" Type="http://schemas.openxmlformats.org/officeDocument/2006/relationships/image" Target="../media/image2.jpeg"/><Relationship Id="rId10" Type="http://schemas.openxmlformats.org/officeDocument/2006/relationships/slideLayout" Target="../slideLayouts/slideLayout20.xml"/><Relationship Id="rId1"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1"/>
            </p:custDataLst>
          </p:nvPr>
        </p:nvSpPr>
        <p:spPr>
          <a:xfrm>
            <a:off x="628650" y="365125"/>
            <a:ext cx="7886700" cy="1325563"/>
          </a:xfrm>
          <a:prstGeom prst="rect">
            <a:avLst/>
          </a:prstGeom>
        </p:spPr>
        <p:txBody>
          <a:bodyPr vert="horz" lIns="91440" tIns="45720" rIns="91440" bIns="45720" rtlCol="0" anchor="ctr">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2"/>
            </p:custDataLst>
          </p:nvPr>
        </p:nvSpPr>
        <p:spPr>
          <a:xfrm>
            <a:off x="628650" y="1825625"/>
            <a:ext cx="7886700" cy="4351338"/>
          </a:xfrm>
          <a:prstGeom prst="rect">
            <a:avLst/>
          </a:prstGeom>
        </p:spPr>
        <p:txBody>
          <a:bodyPr vert="horz" lIns="91440" tIns="45720" rIns="91440" bIns="4572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nvPr>
        </p:nvSpPr>
        <p:spPr>
          <a:xfrm>
            <a:off x="628650" y="6356350"/>
            <a:ext cx="2057400" cy="365125"/>
          </a:xfrm>
          <a:prstGeom prst="rect">
            <a:avLst/>
          </a:prstGeom>
        </p:spPr>
        <p:txBody>
          <a:bodyPr vert="horz" lIns="91440" tIns="45720" rIns="91440" bIns="45720" rtlCol="0" anchor="ctr">
            <a:normAutofit/>
          </a:bodyPr>
          <a:lstStyle>
            <a:lvl1pPr algn="l">
              <a:defRPr sz="1200">
                <a:solidFill>
                  <a:schemeClr val="tx1"/>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nvPr>
        </p:nvSpPr>
        <p:spPr>
          <a:xfrm>
            <a:off x="3028950" y="6356350"/>
            <a:ext cx="3086100" cy="365125"/>
          </a:xfrm>
          <a:prstGeom prst="rect">
            <a:avLst/>
          </a:prstGeom>
        </p:spPr>
        <p:txBody>
          <a:bodyPr vert="horz" lIns="91440" tIns="45720" rIns="91440" bIns="45720" rtlCol="0" anchor="ctr">
            <a:normAutofit/>
          </a:bodyPr>
          <a:lstStyle>
            <a:lvl1pPr algn="ctr">
              <a:defRPr sz="1200">
                <a:solidFill>
                  <a:schemeClr val="tx1"/>
                </a:solidFill>
              </a:defRPr>
            </a:lvl1pPr>
          </a:lstStyle>
          <a:p>
            <a:endParaRPr lang="zh-CN" altLang="en-US"/>
          </a:p>
        </p:txBody>
      </p:sp>
      <p:sp>
        <p:nvSpPr>
          <p:cNvPr id="6" name="灯片编号占位符 5"/>
          <p:cNvSpPr>
            <a:spLocks noGrp="1"/>
          </p:cNvSpPr>
          <p:nvPr>
            <p:ph type="sldNum" sz="quarter" idx="4"/>
          </p:nvPr>
        </p:nvSpPr>
        <p:spPr>
          <a:xfrm>
            <a:off x="6457950" y="6356350"/>
            <a:ext cx="2057400" cy="365125"/>
          </a:xfrm>
          <a:prstGeom prst="rect">
            <a:avLst/>
          </a:prstGeom>
        </p:spPr>
        <p:txBody>
          <a:bodyPr vert="horz" lIns="91440" tIns="45720" rIns="91440" bIns="45720" rtlCol="0" anchor="ctr">
            <a:normAutofit/>
          </a:bodyPr>
          <a:lstStyle>
            <a:lvl1pPr algn="r">
              <a:defRPr sz="1200">
                <a:solidFill>
                  <a:schemeClr val="tx1"/>
                </a:solidFill>
              </a:defRPr>
            </a:lvl1pPr>
          </a:lstStyle>
          <a:p>
            <a:fld id="{49AE70B2-8BF9-45C0-BB95-33D1B9D3A854}" type="slidenum">
              <a:rPr lang="zh-CN" altLang="en-US" smtClean="0"/>
            </a:fld>
            <a:endParaRPr lang="zh-CN" altLang="en-US"/>
          </a:p>
        </p:txBody>
      </p:sp>
      <p:sp>
        <p:nvSpPr>
          <p:cNvPr id="7" name="KSO_TEMPLATE" hidden="1"/>
          <p:cNvSpPr/>
          <p:nvPr>
            <p:custDataLst>
              <p:tags r:id="rId13"/>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l" defTabSz="914400" rtl="0" eaLnBrk="1" latinLnBrk="0" hangingPunct="1">
        <a:lnSpc>
          <a:spcPct val="90000"/>
        </a:lnSpc>
        <a:spcBef>
          <a:spcPct val="0"/>
        </a:spcBef>
        <a:buNone/>
        <a:defRPr sz="40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1">
            <a:lum/>
          </a:blip>
          <a:srcRect/>
          <a:stretch>
            <a:fillRect/>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28649" y="131763"/>
            <a:ext cx="7264066" cy="801688"/>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custDataLst>
              <p:tags r:id="rId13"/>
            </p:custDataLst>
          </p:nvPr>
        </p:nvSpPr>
        <p:spPr>
          <a:xfrm>
            <a:off x="628650" y="1428750"/>
            <a:ext cx="7886700" cy="4748213"/>
          </a:xfrm>
          <a:prstGeom prst="rect">
            <a:avLst/>
          </a:prstGeom>
        </p:spPr>
        <p:txBody>
          <a:bodyPr vert="horz" lIns="91440" tIns="45720" rIns="91440" bIns="45720" rtlCol="0">
            <a:normAutofit/>
          </a:body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
        <p:nvSpPr>
          <p:cNvPr id="4" name="日期占位符 3"/>
          <p:cNvSpPr>
            <a:spLocks noGrp="1"/>
          </p:cNvSpPr>
          <p:nvPr>
            <p:ph type="dt" sz="half" idx="2"/>
          </p:nvPr>
        </p:nvSpPr>
        <p:spPr>
          <a:xfrm>
            <a:off x="628650" y="6356350"/>
            <a:ext cx="2057400" cy="365125"/>
          </a:xfrm>
          <a:prstGeom prst="rect">
            <a:avLst/>
          </a:prstGeom>
        </p:spPr>
        <p:txBody>
          <a:bodyPr vert="horz" lIns="91440" tIns="45720" rIns="91440" bIns="45720" rtlCol="0" anchor="ctr">
            <a:normAutofit/>
          </a:bodyPr>
          <a:lstStyle>
            <a:lvl1pPr algn="l">
              <a:defRPr sz="1200">
                <a:solidFill>
                  <a:schemeClr val="tx1">
                    <a:tint val="75000"/>
                  </a:schemeClr>
                </a:solidFill>
              </a:defRPr>
            </a:lvl1pPr>
          </a:lstStyle>
          <a:p>
            <a:fld id="{15BB4C91-A4CA-4EBE-8AF8-1DBB3ECEA669}" type="datetimeFigureOut">
              <a:rPr lang="zh-CN" altLang="en-US" smtClean="0"/>
            </a:fld>
            <a:endParaRPr lang="zh-CN" altLang="en-US"/>
          </a:p>
        </p:txBody>
      </p:sp>
      <p:sp>
        <p:nvSpPr>
          <p:cNvPr id="5" name="页脚占位符 4"/>
          <p:cNvSpPr>
            <a:spLocks noGrp="1"/>
          </p:cNvSpPr>
          <p:nvPr>
            <p:ph type="ftr" sz="quarter" idx="3"/>
          </p:nvPr>
        </p:nvSpPr>
        <p:spPr>
          <a:xfrm>
            <a:off x="3028950" y="6356350"/>
            <a:ext cx="3086100" cy="365125"/>
          </a:xfrm>
          <a:prstGeom prst="rect">
            <a:avLst/>
          </a:prstGeom>
        </p:spPr>
        <p:txBody>
          <a:bodyPr vert="horz" lIns="91440" tIns="45720" rIns="91440" bIns="45720" rtlCol="0" anchor="ctr">
            <a:normAutofit/>
          </a:bodyP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457950" y="6356350"/>
            <a:ext cx="2057400" cy="365125"/>
          </a:xfrm>
          <a:prstGeom prst="rect">
            <a:avLst/>
          </a:prstGeom>
        </p:spPr>
        <p:txBody>
          <a:bodyPr vert="horz" lIns="91440" tIns="45720" rIns="91440" bIns="45720" rtlCol="0" anchor="ctr">
            <a:normAutofit/>
          </a:bodyPr>
          <a:lstStyle>
            <a:lvl1pPr algn="r">
              <a:defRPr sz="1200">
                <a:solidFill>
                  <a:schemeClr val="tx1">
                    <a:tint val="75000"/>
                  </a:schemeClr>
                </a:solidFill>
              </a:defRPr>
            </a:lvl1pPr>
          </a:lstStyle>
          <a:p>
            <a:fld id="{2654D154-DEB9-4DCD-801B-B3341D74A27F}"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Lst>
  <p:txStyles>
    <p:titleStyle>
      <a:lvl1pPr algn="l" defTabSz="914400" rtl="0" eaLnBrk="1" latinLnBrk="0" hangingPunct="1">
        <a:lnSpc>
          <a:spcPct val="90000"/>
        </a:lnSpc>
        <a:spcBef>
          <a:spcPct val="0"/>
        </a:spcBef>
        <a:buNone/>
        <a:defRPr sz="4000" b="1" kern="1200">
          <a:solidFill>
            <a:schemeClr val="bg1"/>
          </a:solidFill>
          <a:latin typeface="+mj-lt"/>
          <a:ea typeface="+mj-ea"/>
          <a:cs typeface="+mj-cs"/>
        </a:defRPr>
      </a:lvl1pPr>
    </p:titleStyle>
    <p:bodyStyle>
      <a:lvl1pPr marL="228600" indent="-228600" algn="just" defTabSz="914400" rtl="0" eaLnBrk="1" latinLnBrk="0" hangingPunct="1">
        <a:lnSpc>
          <a:spcPct val="13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just" defTabSz="914400" rtl="0" eaLnBrk="1" latinLnBrk="0" hangingPunct="1">
        <a:lnSpc>
          <a:spcPct val="13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just" defTabSz="914400" rtl="0" eaLnBrk="1" latinLnBrk="0" hangingPunct="1">
        <a:lnSpc>
          <a:spcPct val="13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just" defTabSz="914400" rtl="0" eaLnBrk="1" latinLnBrk="0" hangingPunct="1">
        <a:lnSpc>
          <a:spcPct val="13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just" defTabSz="914400" rtl="0" eaLnBrk="1" latinLnBrk="0" hangingPunct="1">
        <a:lnSpc>
          <a:spcPct val="13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5" Type="http://schemas.openxmlformats.org/officeDocument/2006/relationships/notesSlide" Target="../notesSlides/notesSlide1.xml"/><Relationship Id="rId4" Type="http://schemas.openxmlformats.org/officeDocument/2006/relationships/slideLayout" Target="../slideLayouts/slideLayout11.xml"/><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tags" Target="../tags/tag6.xml"/></Relationships>
</file>

<file path=ppt/slides/_rels/slide10.xml.rels><?xml version="1.0" encoding="UTF-8" standalone="yes"?>
<Relationships xmlns="http://schemas.openxmlformats.org/package/2006/relationships"><Relationship Id="rId5" Type="http://schemas.openxmlformats.org/officeDocument/2006/relationships/notesSlide" Target="../notesSlides/notesSlide10.xml"/><Relationship Id="rId4" Type="http://schemas.openxmlformats.org/officeDocument/2006/relationships/slideLayout" Target="../slideLayouts/slideLayout14.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tags" Target="../tags/tag29.xml"/></Relationships>
</file>

<file path=ppt/slides/_rels/slide11.xml.rels><?xml version="1.0" encoding="UTF-8" standalone="yes"?>
<Relationships xmlns="http://schemas.openxmlformats.org/package/2006/relationships"><Relationship Id="rId5" Type="http://schemas.openxmlformats.org/officeDocument/2006/relationships/notesSlide" Target="../notesSlides/notesSlide11.xml"/><Relationship Id="rId4" Type="http://schemas.openxmlformats.org/officeDocument/2006/relationships/slideLayout" Target="../slideLayouts/slideLayout14.xml"/><Relationship Id="rId3" Type="http://schemas.openxmlformats.org/officeDocument/2006/relationships/tags" Target="../tags/tag34.xml"/><Relationship Id="rId2" Type="http://schemas.openxmlformats.org/officeDocument/2006/relationships/tags" Target="../tags/tag33.xml"/><Relationship Id="rId1" Type="http://schemas.openxmlformats.org/officeDocument/2006/relationships/tags" Target="../tags/tag32.xml"/></Relationships>
</file>

<file path=ppt/slides/_rels/slide12.xml.rels><?xml version="1.0" encoding="UTF-8" standalone="yes"?>
<Relationships xmlns="http://schemas.openxmlformats.org/package/2006/relationships"><Relationship Id="rId5" Type="http://schemas.openxmlformats.org/officeDocument/2006/relationships/notesSlide" Target="../notesSlides/notesSlide12.xml"/><Relationship Id="rId4" Type="http://schemas.openxmlformats.org/officeDocument/2006/relationships/slideLayout" Target="../slideLayouts/slideLayout14.xml"/><Relationship Id="rId3" Type="http://schemas.openxmlformats.org/officeDocument/2006/relationships/tags" Target="../tags/tag37.xml"/><Relationship Id="rId2" Type="http://schemas.openxmlformats.org/officeDocument/2006/relationships/tags" Target="../tags/tag36.xml"/><Relationship Id="rId1" Type="http://schemas.openxmlformats.org/officeDocument/2006/relationships/tags" Target="../tags/tag35.xml"/></Relationships>
</file>

<file path=ppt/slides/_rels/slide13.xml.rels><?xml version="1.0" encoding="UTF-8" standalone="yes"?>
<Relationships xmlns="http://schemas.openxmlformats.org/package/2006/relationships"><Relationship Id="rId5" Type="http://schemas.openxmlformats.org/officeDocument/2006/relationships/notesSlide" Target="../notesSlides/notesSlide13.xml"/><Relationship Id="rId4" Type="http://schemas.openxmlformats.org/officeDocument/2006/relationships/slideLayout" Target="../slideLayouts/slideLayout14.xml"/><Relationship Id="rId3" Type="http://schemas.openxmlformats.org/officeDocument/2006/relationships/tags" Target="../tags/tag40.xml"/><Relationship Id="rId2" Type="http://schemas.openxmlformats.org/officeDocument/2006/relationships/tags" Target="../tags/tag39.xml"/><Relationship Id="rId1" Type="http://schemas.openxmlformats.org/officeDocument/2006/relationships/tags" Target="../tags/tag38.xml"/></Relationships>
</file>

<file path=ppt/slides/_rels/slide14.xml.rels><?xml version="1.0" encoding="UTF-8" standalone="yes"?>
<Relationships xmlns="http://schemas.openxmlformats.org/package/2006/relationships"><Relationship Id="rId5" Type="http://schemas.openxmlformats.org/officeDocument/2006/relationships/notesSlide" Target="../notesSlides/notesSlide14.xml"/><Relationship Id="rId4" Type="http://schemas.openxmlformats.org/officeDocument/2006/relationships/slideLayout" Target="../slideLayouts/slideLayout14.xml"/><Relationship Id="rId3" Type="http://schemas.openxmlformats.org/officeDocument/2006/relationships/tags" Target="../tags/tag43.xml"/><Relationship Id="rId2" Type="http://schemas.openxmlformats.org/officeDocument/2006/relationships/tags" Target="../tags/tag42.xml"/><Relationship Id="rId1" Type="http://schemas.openxmlformats.org/officeDocument/2006/relationships/tags" Target="../tags/tag41.xml"/></Relationships>
</file>

<file path=ppt/slides/_rels/slide15.xml.rels><?xml version="1.0" encoding="UTF-8" standalone="yes"?>
<Relationships xmlns="http://schemas.openxmlformats.org/package/2006/relationships"><Relationship Id="rId5" Type="http://schemas.openxmlformats.org/officeDocument/2006/relationships/notesSlide" Target="../notesSlides/notesSlide15.xml"/><Relationship Id="rId4" Type="http://schemas.openxmlformats.org/officeDocument/2006/relationships/slideLayout" Target="../slideLayouts/slideLayout14.xml"/><Relationship Id="rId3" Type="http://schemas.openxmlformats.org/officeDocument/2006/relationships/tags" Target="../tags/tag46.xml"/><Relationship Id="rId2" Type="http://schemas.openxmlformats.org/officeDocument/2006/relationships/tags" Target="../tags/tag45.xml"/><Relationship Id="rId1" Type="http://schemas.openxmlformats.org/officeDocument/2006/relationships/tags" Target="../tags/tag44.xml"/></Relationships>
</file>

<file path=ppt/slides/_rels/slide16.xml.rels><?xml version="1.0" encoding="UTF-8" standalone="yes"?>
<Relationships xmlns="http://schemas.openxmlformats.org/package/2006/relationships"><Relationship Id="rId5" Type="http://schemas.openxmlformats.org/officeDocument/2006/relationships/notesSlide" Target="../notesSlides/notesSlide16.xml"/><Relationship Id="rId4" Type="http://schemas.openxmlformats.org/officeDocument/2006/relationships/slideLayout" Target="../slideLayouts/slideLayout14.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tags" Target="../tags/tag47.xml"/></Relationships>
</file>

<file path=ppt/slides/_rels/slide17.xml.rels><?xml version="1.0" encoding="UTF-8" standalone="yes"?>
<Relationships xmlns="http://schemas.openxmlformats.org/package/2006/relationships"><Relationship Id="rId5" Type="http://schemas.openxmlformats.org/officeDocument/2006/relationships/notesSlide" Target="../notesSlides/notesSlide17.xml"/><Relationship Id="rId4" Type="http://schemas.openxmlformats.org/officeDocument/2006/relationships/slideLayout" Target="../slideLayouts/slideLayout14.xml"/><Relationship Id="rId3" Type="http://schemas.openxmlformats.org/officeDocument/2006/relationships/tags" Target="../tags/tag52.xml"/><Relationship Id="rId2" Type="http://schemas.openxmlformats.org/officeDocument/2006/relationships/tags" Target="../tags/tag51.xml"/><Relationship Id="rId1" Type="http://schemas.openxmlformats.org/officeDocument/2006/relationships/tags" Target="../tags/tag50.xml"/></Relationships>
</file>

<file path=ppt/slides/_rels/slide18.xml.rels><?xml version="1.0" encoding="UTF-8" standalone="yes"?>
<Relationships xmlns="http://schemas.openxmlformats.org/package/2006/relationships"><Relationship Id="rId5" Type="http://schemas.openxmlformats.org/officeDocument/2006/relationships/notesSlide" Target="../notesSlides/notesSlide18.xml"/><Relationship Id="rId4" Type="http://schemas.openxmlformats.org/officeDocument/2006/relationships/slideLayout" Target="../slideLayouts/slideLayout14.xml"/><Relationship Id="rId3" Type="http://schemas.openxmlformats.org/officeDocument/2006/relationships/tags" Target="../tags/tag55.xml"/><Relationship Id="rId2" Type="http://schemas.openxmlformats.org/officeDocument/2006/relationships/tags" Target="../tags/tag54.xml"/><Relationship Id="rId1" Type="http://schemas.openxmlformats.org/officeDocument/2006/relationships/tags" Target="../tags/tag53.xml"/></Relationships>
</file>

<file path=ppt/slides/_rels/slide19.xml.rels><?xml version="1.0" encoding="UTF-8" standalone="yes"?>
<Relationships xmlns="http://schemas.openxmlformats.org/package/2006/relationships"><Relationship Id="rId5" Type="http://schemas.openxmlformats.org/officeDocument/2006/relationships/notesSlide" Target="../notesSlides/notesSlide19.xml"/><Relationship Id="rId4" Type="http://schemas.openxmlformats.org/officeDocument/2006/relationships/slideLayout" Target="../slideLayouts/slideLayout14.xml"/><Relationship Id="rId3" Type="http://schemas.openxmlformats.org/officeDocument/2006/relationships/tags" Target="../tags/tag58.xml"/><Relationship Id="rId2" Type="http://schemas.openxmlformats.org/officeDocument/2006/relationships/tags" Target="../tags/tag57.xml"/><Relationship Id="rId1" Type="http://schemas.openxmlformats.org/officeDocument/2006/relationships/tags" Target="../tags/tag56.xml"/></Relationships>
</file>

<file path=ppt/slides/_rels/slide2.xml.rels><?xml version="1.0" encoding="UTF-8" standalone="yes"?>
<Relationships xmlns="http://schemas.openxmlformats.org/package/2006/relationships"><Relationship Id="rId5" Type="http://schemas.openxmlformats.org/officeDocument/2006/relationships/notesSlide" Target="../notesSlides/notesSlide2.xml"/><Relationship Id="rId4" Type="http://schemas.openxmlformats.org/officeDocument/2006/relationships/slideLayout" Target="../slideLayouts/slideLayout12.xml"/><Relationship Id="rId3" Type="http://schemas.openxmlformats.org/officeDocument/2006/relationships/tags" Target="../tags/tag11.xml"/><Relationship Id="rId2" Type="http://schemas.openxmlformats.org/officeDocument/2006/relationships/tags" Target="../tags/tag10.xml"/><Relationship Id="rId1" Type="http://schemas.openxmlformats.org/officeDocument/2006/relationships/tags" Target="../tags/tag9.xml"/></Relationships>
</file>

<file path=ppt/slides/_rels/slide20.xml.rels><?xml version="1.0" encoding="UTF-8" standalone="yes"?>
<Relationships xmlns="http://schemas.openxmlformats.org/package/2006/relationships"><Relationship Id="rId4" Type="http://schemas.openxmlformats.org/officeDocument/2006/relationships/notesSlide" Target="../notesSlides/notesSlide20.xml"/><Relationship Id="rId3" Type="http://schemas.openxmlformats.org/officeDocument/2006/relationships/slideLayout" Target="../slideLayouts/slideLayout16.xml"/><Relationship Id="rId2" Type="http://schemas.openxmlformats.org/officeDocument/2006/relationships/tags" Target="../tags/tag60.xml"/><Relationship Id="rId1" Type="http://schemas.openxmlformats.org/officeDocument/2006/relationships/tags" Target="../tags/tag59.xml"/></Relationships>
</file>

<file path=ppt/slides/_rels/slide3.xml.rels><?xml version="1.0" encoding="UTF-8" standalone="yes"?>
<Relationships xmlns="http://schemas.openxmlformats.org/package/2006/relationships"><Relationship Id="rId5" Type="http://schemas.openxmlformats.org/officeDocument/2006/relationships/notesSlide" Target="../notesSlides/notesSlide3.xml"/><Relationship Id="rId4" Type="http://schemas.openxmlformats.org/officeDocument/2006/relationships/slideLayout" Target="../slideLayouts/slideLayout12.xml"/><Relationship Id="rId3" Type="http://schemas.openxmlformats.org/officeDocument/2006/relationships/tags" Target="../tags/tag14.xml"/><Relationship Id="rId2" Type="http://schemas.openxmlformats.org/officeDocument/2006/relationships/tags" Target="../tags/tag13.xml"/><Relationship Id="rId1" Type="http://schemas.openxmlformats.org/officeDocument/2006/relationships/tags" Target="../tags/tag12.xml"/></Relationships>
</file>

<file path=ppt/slides/_rels/slide4.xml.rels><?xml version="1.0" encoding="UTF-8" standalone="yes"?>
<Relationships xmlns="http://schemas.openxmlformats.org/package/2006/relationships"><Relationship Id="rId4" Type="http://schemas.openxmlformats.org/officeDocument/2006/relationships/notesSlide" Target="../notesSlides/notesSlide4.xml"/><Relationship Id="rId3" Type="http://schemas.openxmlformats.org/officeDocument/2006/relationships/slideLayout" Target="../slideLayouts/slideLayout14.xml"/><Relationship Id="rId2" Type="http://schemas.openxmlformats.org/officeDocument/2006/relationships/tags" Target="../tags/tag16.xml"/><Relationship Id="rId1" Type="http://schemas.openxmlformats.org/officeDocument/2006/relationships/tags" Target="../tags/tag15.xml"/></Relationships>
</file>

<file path=ppt/slides/_rels/slide5.xml.rels><?xml version="1.0" encoding="UTF-8" standalone="yes"?>
<Relationships xmlns="http://schemas.openxmlformats.org/package/2006/relationships"><Relationship Id="rId4" Type="http://schemas.openxmlformats.org/officeDocument/2006/relationships/notesSlide" Target="../notesSlides/notesSlide5.xml"/><Relationship Id="rId3" Type="http://schemas.openxmlformats.org/officeDocument/2006/relationships/slideLayout" Target="../slideLayouts/slideLayout12.xml"/><Relationship Id="rId2" Type="http://schemas.openxmlformats.org/officeDocument/2006/relationships/tags" Target="../tags/tag18.xml"/><Relationship Id="rId1" Type="http://schemas.openxmlformats.org/officeDocument/2006/relationships/tags" Target="../tags/tag17.xml"/></Relationships>
</file>

<file path=ppt/slides/_rels/slide6.xml.rels><?xml version="1.0" encoding="UTF-8" standalone="yes"?>
<Relationships xmlns="http://schemas.openxmlformats.org/package/2006/relationships"><Relationship Id="rId4" Type="http://schemas.openxmlformats.org/officeDocument/2006/relationships/notesSlide" Target="../notesSlides/notesSlide6.xml"/><Relationship Id="rId3" Type="http://schemas.openxmlformats.org/officeDocument/2006/relationships/slideLayout" Target="../slideLayouts/slideLayout14.xml"/><Relationship Id="rId2" Type="http://schemas.openxmlformats.org/officeDocument/2006/relationships/tags" Target="../tags/tag20.xml"/><Relationship Id="rId1" Type="http://schemas.openxmlformats.org/officeDocument/2006/relationships/tags" Target="../tags/tag19.xml"/></Relationships>
</file>

<file path=ppt/slides/_rels/slide7.xml.rels><?xml version="1.0" encoding="UTF-8" standalone="yes"?>
<Relationships xmlns="http://schemas.openxmlformats.org/package/2006/relationships"><Relationship Id="rId4" Type="http://schemas.openxmlformats.org/officeDocument/2006/relationships/notesSlide" Target="../notesSlides/notesSlide7.xml"/><Relationship Id="rId3" Type="http://schemas.openxmlformats.org/officeDocument/2006/relationships/slideLayout" Target="../slideLayouts/slideLayout14.xml"/><Relationship Id="rId2" Type="http://schemas.openxmlformats.org/officeDocument/2006/relationships/tags" Target="../tags/tag22.xml"/><Relationship Id="rId1" Type="http://schemas.openxmlformats.org/officeDocument/2006/relationships/tags" Target="../tags/tag21.xml"/></Relationships>
</file>

<file path=ppt/slides/_rels/slide8.xml.rels><?xml version="1.0" encoding="UTF-8" standalone="yes"?>
<Relationships xmlns="http://schemas.openxmlformats.org/package/2006/relationships"><Relationship Id="rId5" Type="http://schemas.openxmlformats.org/officeDocument/2006/relationships/notesSlide" Target="../notesSlides/notesSlide8.xml"/><Relationship Id="rId4" Type="http://schemas.openxmlformats.org/officeDocument/2006/relationships/slideLayout" Target="../slideLayouts/slideLayout14.xml"/><Relationship Id="rId3" Type="http://schemas.openxmlformats.org/officeDocument/2006/relationships/tags" Target="../tags/tag25.xml"/><Relationship Id="rId2" Type="http://schemas.openxmlformats.org/officeDocument/2006/relationships/tags" Target="../tags/tag24.xml"/><Relationship Id="rId1" Type="http://schemas.openxmlformats.org/officeDocument/2006/relationships/tags" Target="../tags/tag23.xml"/></Relationships>
</file>

<file path=ppt/slides/_rels/slide9.xml.rels><?xml version="1.0" encoding="UTF-8" standalone="yes"?>
<Relationships xmlns="http://schemas.openxmlformats.org/package/2006/relationships"><Relationship Id="rId5" Type="http://schemas.openxmlformats.org/officeDocument/2006/relationships/notesSlide" Target="../notesSlides/notesSlide9.xml"/><Relationship Id="rId4" Type="http://schemas.openxmlformats.org/officeDocument/2006/relationships/slideLayout" Target="../slideLayouts/slideLayout14.xml"/><Relationship Id="rId3" Type="http://schemas.openxmlformats.org/officeDocument/2006/relationships/tags" Target="../tags/tag28.xml"/><Relationship Id="rId2" Type="http://schemas.openxmlformats.org/officeDocument/2006/relationships/tags" Target="../tags/tag27.xml"/><Relationship Id="rId1" Type="http://schemas.openxmlformats.org/officeDocument/2006/relationships/tags" Target="../tags/tag2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custDataLst>
              <p:tags r:id="rId1"/>
            </p:custDataLst>
          </p:nvPr>
        </p:nvSpPr>
        <p:spPr>
          <a:xfrm>
            <a:off x="110966" y="2414588"/>
            <a:ext cx="5297329" cy="1300163"/>
          </a:xfrm>
        </p:spPr>
        <p:txBody>
          <a:bodyPr>
            <a:normAutofit fontScale="90000"/>
          </a:bodyPr>
          <a:lstStyle/>
          <a:p>
            <a:r>
              <a:rPr lang="zh-CN" altLang="en-US" dirty="0"/>
              <a:t>网络道德规范和</a:t>
            </a:r>
            <a:r>
              <a:rPr lang="zh-CN" altLang="en-US" dirty="0">
                <a:sym typeface="+mn-ea"/>
              </a:rPr>
              <a:t>网络信息安全</a:t>
            </a:r>
            <a:endParaRPr lang="zh-CN" altLang="en-US" dirty="0"/>
          </a:p>
        </p:txBody>
      </p:sp>
      <p:sp>
        <p:nvSpPr>
          <p:cNvPr id="3" name="副标题 2"/>
          <p:cNvSpPr>
            <a:spLocks noGrp="1"/>
          </p:cNvSpPr>
          <p:nvPr>
            <p:ph type="subTitle" idx="1"/>
            <p:custDataLst>
              <p:tags r:id="rId2"/>
            </p:custDataLst>
          </p:nvPr>
        </p:nvSpPr>
        <p:spPr/>
        <p:txBody>
          <a:bodyPr>
            <a:normAutofit lnSpcReduction="10000"/>
          </a:bodyPr>
          <a:lstStyle/>
          <a:p>
            <a:r>
              <a:rPr lang="en-US" altLang="zh-CN" dirty="0"/>
              <a:t>2018     </a:t>
            </a:r>
            <a:endParaRPr lang="zh-CN" altLang="zh-CN" dirty="0"/>
          </a:p>
        </p:txBody>
      </p:sp>
    </p:spTree>
    <p:custDataLst>
      <p:tags r:id="rId3"/>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p:txBody>
          <a:bodyPr/>
          <a:lstStyle/>
          <a:p>
            <a:r>
              <a:rPr lang="zh-CN" altLang="en-US" dirty="0"/>
              <a:t>计算机病毒</a:t>
            </a:r>
            <a:endParaRPr lang="zh-CN" altLang="en-US" dirty="0"/>
          </a:p>
        </p:txBody>
      </p:sp>
      <p:sp>
        <p:nvSpPr>
          <p:cNvPr id="3" name="内容占位符 2"/>
          <p:cNvSpPr>
            <a:spLocks noGrp="1"/>
          </p:cNvSpPr>
          <p:nvPr>
            <p:ph sz="half" idx="1"/>
            <p:custDataLst>
              <p:tags r:id="rId2"/>
            </p:custDataLst>
          </p:nvPr>
        </p:nvSpPr>
        <p:spPr>
          <a:xfrm>
            <a:off x="440690" y="1636395"/>
            <a:ext cx="8007985" cy="4525645"/>
          </a:xfrm>
        </p:spPr>
        <p:txBody>
          <a:bodyPr>
            <a:normAutofit/>
          </a:bodyPr>
          <a:lstStyle/>
          <a:p>
            <a:r>
              <a:rPr lang="zh-CN" altLang="en-US" dirty="0"/>
              <a:t>计算机病毒（Computer Virus）是编制者在计算机程序中插入的破坏计算机功能或者数据的代码，能影响计算机使用，能自我复制的一组</a:t>
            </a:r>
            <a:r>
              <a:rPr lang="zh-CN" altLang="en-US" dirty="0">
                <a:solidFill>
                  <a:srgbClr val="FF0000"/>
                </a:solidFill>
              </a:rPr>
              <a:t>计算机指令</a:t>
            </a:r>
            <a:r>
              <a:rPr lang="zh-CN" altLang="en-US" dirty="0"/>
              <a:t>或者</a:t>
            </a:r>
            <a:r>
              <a:rPr lang="zh-CN" altLang="en-US" dirty="0">
                <a:solidFill>
                  <a:srgbClr val="FF0000"/>
                </a:solidFill>
              </a:rPr>
              <a:t>程序代码</a:t>
            </a:r>
            <a:r>
              <a:rPr lang="zh-CN" altLang="en-US" dirty="0"/>
              <a:t>。</a:t>
            </a:r>
            <a:endParaRPr lang="zh-CN" altLang="en-US" dirty="0"/>
          </a:p>
          <a:p>
            <a:r>
              <a:rPr lang="zh-CN" altLang="en-US" dirty="0"/>
              <a:t>计算机病毒具有</a:t>
            </a:r>
            <a:r>
              <a:rPr lang="zh-CN" altLang="en-US" u="sng" dirty="0">
                <a:solidFill>
                  <a:srgbClr val="FF0000"/>
                </a:solidFill>
              </a:rPr>
              <a:t>繁殖性</a:t>
            </a:r>
            <a:r>
              <a:rPr lang="zh-CN" altLang="en-US" dirty="0"/>
              <a:t>、</a:t>
            </a:r>
            <a:r>
              <a:rPr lang="zh-CN" altLang="en-US" u="sng" dirty="0">
                <a:solidFill>
                  <a:srgbClr val="FF0000"/>
                </a:solidFill>
              </a:rPr>
              <a:t>隐蔽性</a:t>
            </a:r>
            <a:r>
              <a:rPr lang="zh-CN" altLang="en-US" dirty="0"/>
              <a:t>、</a:t>
            </a:r>
            <a:r>
              <a:rPr lang="zh-CN" altLang="en-US" u="sng" dirty="0">
                <a:solidFill>
                  <a:srgbClr val="FF0000"/>
                </a:solidFill>
              </a:rPr>
              <a:t>传染性</a:t>
            </a:r>
            <a:r>
              <a:rPr lang="zh-CN" altLang="en-US" dirty="0"/>
              <a:t>、</a:t>
            </a:r>
            <a:r>
              <a:rPr lang="zh-CN" altLang="en-US" u="sng" dirty="0">
                <a:solidFill>
                  <a:srgbClr val="FF0000"/>
                </a:solidFill>
              </a:rPr>
              <a:t>潜伏性</a:t>
            </a:r>
            <a:r>
              <a:rPr lang="zh-CN" altLang="en-US" dirty="0"/>
              <a:t>、</a:t>
            </a:r>
            <a:r>
              <a:rPr lang="zh-CN" altLang="en-US" u="sng" dirty="0">
                <a:solidFill>
                  <a:srgbClr val="FF0000"/>
                </a:solidFill>
              </a:rPr>
              <a:t>可触发性</a:t>
            </a:r>
            <a:r>
              <a:rPr lang="zh-CN" altLang="en-US" dirty="0"/>
              <a:t>、</a:t>
            </a:r>
            <a:r>
              <a:rPr lang="zh-CN" altLang="en-US" u="sng" dirty="0">
                <a:solidFill>
                  <a:srgbClr val="FF0000"/>
                </a:solidFill>
              </a:rPr>
              <a:t>表现性</a:t>
            </a:r>
            <a:r>
              <a:rPr lang="zh-CN" altLang="en-US" dirty="0"/>
              <a:t>或</a:t>
            </a:r>
            <a:r>
              <a:rPr lang="zh-CN" altLang="en-US" u="sng" dirty="0">
                <a:solidFill>
                  <a:srgbClr val="FF0000"/>
                </a:solidFill>
              </a:rPr>
              <a:t>破坏性</a:t>
            </a:r>
            <a:r>
              <a:rPr lang="zh-CN" altLang="en-US" dirty="0"/>
              <a:t>。</a:t>
            </a:r>
            <a:endParaRPr lang="zh-CN" altLang="en-US" dirty="0"/>
          </a:p>
          <a:p>
            <a:r>
              <a:rPr lang="zh-CN" altLang="en-US" dirty="0">
                <a:sym typeface="+mn-ea"/>
              </a:rPr>
              <a:t>计算机病毒的生命周期：开发期→传染期→潜伏期→发作期→发现期→消化期→消亡期。</a:t>
            </a:r>
            <a:endParaRPr lang="zh-CN" altLang="en-US" dirty="0"/>
          </a:p>
          <a:p>
            <a:endParaRPr lang="zh-CN" altLang="en-US" dirty="0"/>
          </a:p>
        </p:txBody>
      </p:sp>
    </p:spTree>
    <p:custDataLst>
      <p:tags r:id="rId3"/>
    </p:custData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p:txBody>
          <a:bodyPr/>
          <a:lstStyle/>
          <a:p>
            <a:r>
              <a:rPr lang="zh-CN" altLang="en-US" dirty="0"/>
              <a:t>计算机病毒</a:t>
            </a:r>
            <a:endParaRPr lang="zh-CN" altLang="en-US" dirty="0"/>
          </a:p>
        </p:txBody>
      </p:sp>
      <p:sp>
        <p:nvSpPr>
          <p:cNvPr id="3" name="内容占位符 2"/>
          <p:cNvSpPr>
            <a:spLocks noGrp="1"/>
          </p:cNvSpPr>
          <p:nvPr>
            <p:ph sz="half" idx="1"/>
            <p:custDataLst>
              <p:tags r:id="rId2"/>
            </p:custDataLst>
          </p:nvPr>
        </p:nvSpPr>
        <p:spPr>
          <a:xfrm>
            <a:off x="439420" y="1647825"/>
            <a:ext cx="7642225" cy="4494530"/>
          </a:xfrm>
        </p:spPr>
        <p:txBody>
          <a:bodyPr>
            <a:normAutofit/>
          </a:bodyPr>
          <a:lstStyle/>
          <a:p>
            <a:r>
              <a:rPr lang="zh-CN" altLang="en-US" dirty="0"/>
              <a:t>计算机病毒是</a:t>
            </a:r>
            <a:r>
              <a:rPr lang="zh-CN" altLang="en-US" dirty="0">
                <a:solidFill>
                  <a:srgbClr val="FF0000"/>
                </a:solidFill>
              </a:rPr>
              <a:t>一个程序</a:t>
            </a:r>
            <a:r>
              <a:rPr lang="zh-CN" altLang="en-US" dirty="0"/>
              <a:t>，</a:t>
            </a:r>
            <a:r>
              <a:rPr lang="zh-CN" altLang="en-US" dirty="0">
                <a:solidFill>
                  <a:srgbClr val="FF0000"/>
                </a:solidFill>
              </a:rPr>
              <a:t>一段可执行码</a:t>
            </a:r>
            <a:r>
              <a:rPr lang="zh-CN" altLang="en-US" dirty="0"/>
              <a:t>。就像生物病毒一样，具有自我繁殖、互相传染以及激活再生等生物病毒特征。</a:t>
            </a:r>
            <a:endParaRPr lang="zh-CN" altLang="en-US" dirty="0"/>
          </a:p>
          <a:p>
            <a:r>
              <a:rPr lang="zh-CN" altLang="en-US" dirty="0"/>
              <a:t>计算机病毒有独特的复制能力，它们能够快速蔓延，又常常难以根除。它们能把自身附着在各种类型的文件上，当文件被复制或从一个用户传送到另一个用户时，它们就随同文件一起蔓延开来。</a:t>
            </a:r>
            <a:endParaRPr lang="zh-CN" altLang="en-US" dirty="0"/>
          </a:p>
        </p:txBody>
      </p:sp>
    </p:spTree>
    <p:custDataLst>
      <p:tags r:id="rId3"/>
    </p:custData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p:txBody>
          <a:bodyPr/>
          <a:lstStyle/>
          <a:p>
            <a:r>
              <a:rPr lang="zh-CN" altLang="en-US" dirty="0"/>
              <a:t>木马</a:t>
            </a:r>
            <a:endParaRPr lang="zh-CN" altLang="en-US" dirty="0"/>
          </a:p>
        </p:txBody>
      </p:sp>
      <p:sp>
        <p:nvSpPr>
          <p:cNvPr id="3" name="内容占位符 2"/>
          <p:cNvSpPr>
            <a:spLocks noGrp="1"/>
          </p:cNvSpPr>
          <p:nvPr>
            <p:ph sz="half" idx="1"/>
            <p:custDataLst>
              <p:tags r:id="rId2"/>
            </p:custDataLst>
          </p:nvPr>
        </p:nvSpPr>
        <p:spPr>
          <a:xfrm>
            <a:off x="419735" y="1553210"/>
            <a:ext cx="8177530" cy="4630420"/>
          </a:xfrm>
        </p:spPr>
        <p:txBody>
          <a:bodyPr>
            <a:normAutofit/>
          </a:bodyPr>
          <a:lstStyle/>
          <a:p>
            <a:r>
              <a:rPr lang="zh-CN" altLang="en-US" dirty="0"/>
              <a:t>木马（Trojan）,也称木马病毒，是指通过特定的程序（木马程序）来控制另一台计算机。木马通常有两个可执行程序：一个是控制端，另一个是被控制端。</a:t>
            </a:r>
            <a:endParaRPr lang="zh-CN" altLang="en-US" dirty="0"/>
          </a:p>
          <a:p>
            <a:r>
              <a:rPr lang="zh-CN" altLang="en-US" dirty="0"/>
              <a:t>“木马”程序是目前比较流行的病毒文件，与一般的病毒不同，它不会自我繁殖，也并不“刻意”地去感染其他文件，它通过</a:t>
            </a:r>
            <a:r>
              <a:rPr lang="zh-CN" altLang="en-US" dirty="0">
                <a:solidFill>
                  <a:srgbClr val="FF0000"/>
                </a:solidFill>
              </a:rPr>
              <a:t>将自身伪装吸引用户下载执行</a:t>
            </a:r>
            <a:r>
              <a:rPr lang="zh-CN" altLang="en-US" dirty="0"/>
              <a:t>，向施种木马者提供打开被种主机的门户，使施种者可以任意毁坏、窃取被种者的文件，甚至远程操控被种主机。木马病毒的产生严重危害着现代网络的安全运行。</a:t>
            </a:r>
            <a:endParaRPr lang="zh-CN" altLang="en-US" dirty="0"/>
          </a:p>
        </p:txBody>
      </p:sp>
    </p:spTree>
    <p:custDataLst>
      <p:tags r:id="rId3"/>
    </p:custData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p:txBody>
          <a:bodyPr/>
          <a:lstStyle/>
          <a:p>
            <a:r>
              <a:rPr lang="zh-CN" altLang="en-US" dirty="0"/>
              <a:t>木马</a:t>
            </a:r>
            <a:endParaRPr lang="zh-CN" altLang="en-US" dirty="0"/>
          </a:p>
        </p:txBody>
      </p:sp>
      <p:sp>
        <p:nvSpPr>
          <p:cNvPr id="3" name="内容占位符 2"/>
          <p:cNvSpPr>
            <a:spLocks noGrp="1"/>
          </p:cNvSpPr>
          <p:nvPr>
            <p:ph sz="half" idx="1"/>
            <p:custDataLst>
              <p:tags r:id="rId2"/>
            </p:custDataLst>
          </p:nvPr>
        </p:nvSpPr>
        <p:spPr>
          <a:xfrm>
            <a:off x="471805" y="1489075"/>
            <a:ext cx="8126095" cy="4159250"/>
          </a:xfrm>
        </p:spPr>
        <p:txBody>
          <a:bodyPr>
            <a:normAutofit lnSpcReduction="20000"/>
          </a:bodyPr>
          <a:lstStyle/>
          <a:p>
            <a:r>
              <a:rPr lang="zh-CN" altLang="en-US" sz="2250" dirty="0"/>
              <a:t>特征</a:t>
            </a:r>
            <a:endParaRPr lang="zh-CN" altLang="en-US" sz="2250" dirty="0"/>
          </a:p>
          <a:p>
            <a:r>
              <a:rPr lang="zh-CN" altLang="en-US" dirty="0"/>
              <a:t>特洛伊木马不经电脑用户准许就可获得电脑的使用权。程序容量十分轻小，运行时不会浪费太多资源，因此没有使用杀毒软件是难以发觉的，运行时很难阻止它的行动，运行后，立刻自动登录在系统引导区，之后每次在Windows加载时自动运行，或立刻自动变更文件名，甚至隐形，或马上自动复制到其他文件夹中，运行连用户本身都无法运行的动作。</a:t>
            </a:r>
            <a:endParaRPr lang="zh-CN" altLang="en-US" dirty="0"/>
          </a:p>
        </p:txBody>
      </p:sp>
    </p:spTree>
    <p:custDataLst>
      <p:tags r:id="rId3"/>
    </p:custData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p:txBody>
          <a:bodyPr/>
          <a:lstStyle/>
          <a:p>
            <a:r>
              <a:rPr lang="zh-CN" altLang="en-US" dirty="0"/>
              <a:t>木马</a:t>
            </a:r>
            <a:endParaRPr lang="zh-CN" altLang="en-US" dirty="0"/>
          </a:p>
        </p:txBody>
      </p:sp>
      <p:sp>
        <p:nvSpPr>
          <p:cNvPr id="3" name="内容占位符 2"/>
          <p:cNvSpPr>
            <a:spLocks noGrp="1"/>
          </p:cNvSpPr>
          <p:nvPr>
            <p:ph sz="half" idx="1"/>
            <p:custDataLst>
              <p:tags r:id="rId2"/>
            </p:custDataLst>
          </p:nvPr>
        </p:nvSpPr>
        <p:spPr>
          <a:xfrm>
            <a:off x="398780" y="1269365"/>
            <a:ext cx="8177530" cy="5303520"/>
          </a:xfrm>
        </p:spPr>
        <p:txBody>
          <a:bodyPr>
            <a:normAutofit/>
          </a:bodyPr>
          <a:lstStyle/>
          <a:p>
            <a:r>
              <a:rPr lang="zh-CN" altLang="en-US" sz="2250" dirty="0"/>
              <a:t>防御</a:t>
            </a:r>
            <a:endParaRPr lang="zh-CN" altLang="en-US" sz="2250" dirty="0"/>
          </a:p>
          <a:p>
            <a:r>
              <a:rPr lang="zh-CN" altLang="en-US" dirty="0"/>
              <a:t>木马查杀（查杀软件很多，常用的杀毒软件都能杀木马）</a:t>
            </a:r>
            <a:endParaRPr lang="zh-CN" altLang="en-US" dirty="0"/>
          </a:p>
          <a:p>
            <a:r>
              <a:rPr lang="zh-CN" altLang="en-US" dirty="0"/>
              <a:t>防火墙（分硬件和软件）家里面的就用软件好了，如果是公司或其他地方就硬件和软件一起用。</a:t>
            </a:r>
            <a:endParaRPr lang="zh-CN" altLang="en-US" dirty="0"/>
          </a:p>
          <a:p>
            <a:r>
              <a:rPr lang="zh-CN" altLang="en-US" dirty="0"/>
              <a:t>常用的杀毒软件基本能防御大部分木马，但是的软件都不是万能的，还要学点专业知识，有了这些，你的电脑就安全多了。高手也很多，只要你不随便访问来历不明的网站，不随便使用来历不明的软件（很多盗版或破解软件都带木马，这个看你自己经验去区分），还要及时更新系统漏洞，如果你都做到了，木马病毒就不容易进入你的电脑了。</a:t>
            </a:r>
            <a:endParaRPr lang="zh-CN" altLang="en-US" dirty="0"/>
          </a:p>
        </p:txBody>
      </p:sp>
    </p:spTree>
    <p:custDataLst>
      <p:tags r:id="rId3"/>
    </p:custData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p:txBody>
          <a:bodyPr/>
          <a:lstStyle/>
          <a:p>
            <a:r>
              <a:rPr lang="zh-CN" altLang="en-US" dirty="0"/>
              <a:t>黑客</a:t>
            </a:r>
            <a:endParaRPr lang="zh-CN" altLang="en-US" dirty="0"/>
          </a:p>
        </p:txBody>
      </p:sp>
      <p:sp>
        <p:nvSpPr>
          <p:cNvPr id="3" name="内容占位符 2"/>
          <p:cNvSpPr>
            <a:spLocks noGrp="1"/>
          </p:cNvSpPr>
          <p:nvPr>
            <p:ph sz="half" idx="1"/>
            <p:custDataLst>
              <p:tags r:id="rId2"/>
            </p:custDataLst>
          </p:nvPr>
        </p:nvSpPr>
        <p:spPr>
          <a:xfrm>
            <a:off x="408940" y="1510665"/>
            <a:ext cx="7642225" cy="4137025"/>
          </a:xfrm>
        </p:spPr>
        <p:txBody>
          <a:bodyPr>
            <a:normAutofit lnSpcReduction="20000"/>
          </a:bodyPr>
          <a:lstStyle/>
          <a:p>
            <a:r>
              <a:rPr lang="zh-CN" altLang="en-US" dirty="0"/>
              <a:t>黑客（ 大陆和香港：黑客；台湾：骇客，英文：Hacker），通常是指对计算机科学、编程和设计方面具高度理解的人，也就是说拥有高超计算机技术的人。</a:t>
            </a:r>
            <a:endParaRPr lang="zh-CN" altLang="en-US" dirty="0"/>
          </a:p>
          <a:p>
            <a:r>
              <a:rPr lang="zh-CN" altLang="en-US" dirty="0"/>
              <a:t>黑客一词在圈外或媒体上通常被定义为：专门入侵他人系统进行不法行为的计算机高手。不过这类人士在hacker眼中是属于层次较低的cracker（骇客）。如果黑客是炸弹制造专家，那么骇客就是恐怖分子。</a:t>
            </a:r>
            <a:endParaRPr lang="zh-CN" altLang="en-US" dirty="0"/>
          </a:p>
          <a:p>
            <a:endParaRPr lang="zh-CN" altLang="en-US" dirty="0"/>
          </a:p>
          <a:p>
            <a:endParaRPr lang="zh-CN" altLang="en-US" dirty="0">
              <a:solidFill>
                <a:srgbClr val="FF0000"/>
              </a:solidFill>
            </a:endParaRPr>
          </a:p>
          <a:p>
            <a:pPr marL="0" indent="0">
              <a:buNone/>
            </a:pPr>
            <a:endParaRPr lang="zh-CN" altLang="en-US" dirty="0"/>
          </a:p>
        </p:txBody>
      </p:sp>
    </p:spTree>
    <p:custDataLst>
      <p:tags r:id="rId3"/>
    </p:custData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p:txBody>
          <a:bodyPr/>
          <a:lstStyle/>
          <a:p>
            <a:r>
              <a:rPr lang="zh-CN" altLang="en-US" dirty="0"/>
              <a:t>黑客</a:t>
            </a:r>
            <a:endParaRPr lang="zh-CN" altLang="en-US" dirty="0"/>
          </a:p>
        </p:txBody>
      </p:sp>
      <p:sp>
        <p:nvSpPr>
          <p:cNvPr id="3" name="内容占位符 2"/>
          <p:cNvSpPr>
            <a:spLocks noGrp="1"/>
          </p:cNvSpPr>
          <p:nvPr>
            <p:ph sz="half" idx="1"/>
            <p:custDataLst>
              <p:tags r:id="rId2"/>
            </p:custDataLst>
          </p:nvPr>
        </p:nvSpPr>
        <p:spPr>
          <a:xfrm>
            <a:off x="451485" y="1479550"/>
            <a:ext cx="8030210" cy="4567555"/>
          </a:xfrm>
        </p:spPr>
        <p:txBody>
          <a:bodyPr>
            <a:normAutofit/>
          </a:bodyPr>
          <a:lstStyle/>
          <a:p>
            <a:r>
              <a:rPr lang="zh-CN" altLang="en-US" dirty="0"/>
              <a:t>白帽子、红客</a:t>
            </a:r>
            <a:endParaRPr lang="zh-CN" altLang="en-US" dirty="0"/>
          </a:p>
          <a:p>
            <a:r>
              <a:rPr lang="zh-CN" altLang="en-US" dirty="0"/>
              <a:t>白帽子描述的是正面的黑客。他可以识别计算机系统或网络系统中的安全漏洞，但并不会恶意去利用，而是公布其漏洞。这样系统可以在被其他人（例如黑帽子）利用之前修补漏洞。</a:t>
            </a:r>
            <a:endParaRPr lang="zh-CN" altLang="en-US" dirty="0"/>
          </a:p>
          <a:p>
            <a:r>
              <a:rPr lang="zh-CN" altLang="en-US" dirty="0"/>
              <a:t>红客(Honker(A person or thing that honks))是指维护国家利益，不利用网络技术入侵自己国家电脑，而是“维护正义，为自己国家争光的黑客”。</a:t>
            </a:r>
            <a:endParaRPr lang="zh-CN" altLang="en-US" dirty="0"/>
          </a:p>
        </p:txBody>
      </p:sp>
    </p:spTree>
    <p:custDataLst>
      <p:tags r:id="rId3"/>
    </p:custData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p:txBody>
          <a:bodyPr>
            <a:normAutofit/>
          </a:bodyPr>
          <a:lstStyle/>
          <a:p>
            <a:r>
              <a:rPr lang="zh-CN" altLang="en-US" dirty="0"/>
              <a:t>保护信息安全的法律法规</a:t>
            </a:r>
            <a:endParaRPr lang="zh-CN" altLang="en-US" dirty="0"/>
          </a:p>
        </p:txBody>
      </p:sp>
      <p:sp>
        <p:nvSpPr>
          <p:cNvPr id="3" name="内容占位符 2"/>
          <p:cNvSpPr>
            <a:spLocks noGrp="1"/>
          </p:cNvSpPr>
          <p:nvPr>
            <p:ph sz="half" idx="1"/>
            <p:custDataLst>
              <p:tags r:id="rId2"/>
            </p:custDataLst>
          </p:nvPr>
        </p:nvSpPr>
        <p:spPr>
          <a:xfrm>
            <a:off x="472440" y="1520825"/>
            <a:ext cx="7830820" cy="4064635"/>
          </a:xfrm>
        </p:spPr>
        <p:txBody>
          <a:bodyPr>
            <a:normAutofit/>
          </a:bodyPr>
          <a:lstStyle/>
          <a:p>
            <a:r>
              <a:rPr lang="en-US" altLang="zh-CN" dirty="0"/>
              <a:t>1</a:t>
            </a:r>
            <a:r>
              <a:rPr lang="zh-CN" altLang="en-US" dirty="0"/>
              <a:t>、《计算机信息系统安全保护条例》</a:t>
            </a:r>
            <a:endParaRPr lang="zh-CN" altLang="en-US" dirty="0"/>
          </a:p>
          <a:p>
            <a:r>
              <a:rPr lang="zh-CN" altLang="en-US" sz="2000" dirty="0"/>
              <a:t>http://cpc.people.com.cn/n/2013/0316/c359051-20812075.html</a:t>
            </a:r>
            <a:endParaRPr lang="zh-CN" altLang="en-US" sz="2000" dirty="0"/>
          </a:p>
          <a:p>
            <a:endParaRPr lang="en-US" altLang="zh-CN" dirty="0"/>
          </a:p>
          <a:p>
            <a:r>
              <a:rPr lang="en-US" altLang="zh-CN" dirty="0"/>
              <a:t>2</a:t>
            </a:r>
            <a:r>
              <a:rPr lang="zh-CN" altLang="en-US" dirty="0"/>
              <a:t>、《计算机信息网络国际联网安全保护管理办法》</a:t>
            </a:r>
            <a:endParaRPr lang="zh-CN" altLang="en-US" dirty="0"/>
          </a:p>
          <a:p>
            <a:r>
              <a:rPr lang="zh-CN" altLang="en-US" sz="2000" dirty="0"/>
              <a:t>http://www.gov.cn/gongbao/content/2011/content_1860856.htm</a:t>
            </a:r>
            <a:endParaRPr lang="zh-CN" altLang="en-US" sz="2000" dirty="0"/>
          </a:p>
        </p:txBody>
      </p:sp>
    </p:spTree>
    <p:custDataLst>
      <p:tags r:id="rId3"/>
    </p:custData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p:txBody>
          <a:bodyPr>
            <a:normAutofit/>
          </a:bodyPr>
          <a:lstStyle/>
          <a:p>
            <a:r>
              <a:rPr lang="zh-CN" altLang="en-US" dirty="0"/>
              <a:t>保护信息安全的法律法规</a:t>
            </a:r>
            <a:endParaRPr lang="zh-CN" altLang="en-US" dirty="0"/>
          </a:p>
        </p:txBody>
      </p:sp>
      <p:sp>
        <p:nvSpPr>
          <p:cNvPr id="3" name="内容占位符 2"/>
          <p:cNvSpPr>
            <a:spLocks noGrp="1"/>
          </p:cNvSpPr>
          <p:nvPr>
            <p:ph sz="half" idx="1"/>
            <p:custDataLst>
              <p:tags r:id="rId2"/>
            </p:custDataLst>
          </p:nvPr>
        </p:nvSpPr>
        <p:spPr>
          <a:xfrm>
            <a:off x="474980" y="1521460"/>
            <a:ext cx="7715250" cy="4001770"/>
          </a:xfrm>
        </p:spPr>
        <p:txBody>
          <a:bodyPr>
            <a:normAutofit/>
          </a:bodyPr>
          <a:lstStyle/>
          <a:p>
            <a:r>
              <a:rPr lang="en-US" altLang="zh-CN" dirty="0"/>
              <a:t>1</a:t>
            </a:r>
            <a:r>
              <a:rPr lang="zh-CN" altLang="en-US" dirty="0"/>
              <a:t>、《计算机信息系统安全保护条例》</a:t>
            </a:r>
            <a:endParaRPr lang="zh-CN" altLang="en-US" dirty="0"/>
          </a:p>
          <a:p>
            <a:r>
              <a:rPr lang="zh-CN" altLang="en-US" sz="2000" dirty="0"/>
              <a:t>http://cpc.people.com.cn/n/2013/0316/c359051-20812075.html</a:t>
            </a:r>
            <a:endParaRPr lang="zh-CN" altLang="en-US" sz="2000" dirty="0"/>
          </a:p>
          <a:p>
            <a:endParaRPr lang="en-US" altLang="zh-CN" dirty="0"/>
          </a:p>
          <a:p>
            <a:r>
              <a:rPr lang="en-US" altLang="zh-CN" dirty="0"/>
              <a:t>2</a:t>
            </a:r>
            <a:r>
              <a:rPr lang="zh-CN" altLang="en-US" dirty="0"/>
              <a:t>、《计算机信息网络国际联网安全保护管理办法》</a:t>
            </a:r>
            <a:endParaRPr lang="zh-CN" altLang="en-US" dirty="0"/>
          </a:p>
          <a:p>
            <a:r>
              <a:rPr lang="zh-CN" altLang="en-US" sz="2000" dirty="0"/>
              <a:t>http://www.gov.cn/gongbao/content/2011/content_1860856.htm</a:t>
            </a:r>
            <a:endParaRPr lang="zh-CN" altLang="en-US" sz="2000" dirty="0"/>
          </a:p>
          <a:p>
            <a:endParaRPr lang="zh-CN" altLang="en-US" dirty="0"/>
          </a:p>
        </p:txBody>
      </p:sp>
    </p:spTree>
    <p:custDataLst>
      <p:tags r:id="rId3"/>
    </p:custData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p:txBody>
          <a:bodyPr/>
          <a:lstStyle/>
          <a:p>
            <a:r>
              <a:rPr lang="zh-CN" altLang="en-US" dirty="0"/>
              <a:t>预防、查毒、杀毒</a:t>
            </a:r>
            <a:endParaRPr lang="zh-CN" altLang="en-US" dirty="0"/>
          </a:p>
        </p:txBody>
      </p:sp>
      <p:sp>
        <p:nvSpPr>
          <p:cNvPr id="3" name="内容占位符 2"/>
          <p:cNvSpPr>
            <a:spLocks noGrp="1"/>
          </p:cNvSpPr>
          <p:nvPr>
            <p:ph sz="half" idx="1"/>
            <p:custDataLst>
              <p:tags r:id="rId2"/>
            </p:custDataLst>
          </p:nvPr>
        </p:nvSpPr>
        <p:spPr>
          <a:xfrm>
            <a:off x="397510" y="1468120"/>
            <a:ext cx="8116570" cy="4799330"/>
          </a:xfrm>
        </p:spPr>
        <p:txBody>
          <a:bodyPr>
            <a:normAutofit/>
          </a:bodyPr>
          <a:lstStyle/>
          <a:p>
            <a:r>
              <a:rPr lang="zh-CN" altLang="en-US" dirty="0"/>
              <a:t>一、高度重视网络信息安全</a:t>
            </a:r>
            <a:endParaRPr lang="zh-CN" altLang="en-US" dirty="0"/>
          </a:p>
          <a:p>
            <a:pPr lvl="1"/>
            <a:r>
              <a:rPr lang="en-US" altLang="zh-CN" dirty="0"/>
              <a:t>1.</a:t>
            </a:r>
            <a:r>
              <a:rPr lang="zh-CN" altLang="en-US" dirty="0"/>
              <a:t>安装正版操作系统，开启更新功能，及时修复系统漏洞</a:t>
            </a:r>
            <a:endParaRPr lang="zh-CN" altLang="en-US" dirty="0"/>
          </a:p>
          <a:p>
            <a:pPr lvl="1"/>
            <a:r>
              <a:rPr lang="en-US" altLang="zh-CN" dirty="0"/>
              <a:t>2.</a:t>
            </a:r>
            <a:r>
              <a:rPr lang="zh-CN" altLang="en-US" dirty="0"/>
              <a:t>不浏览不良网站、不随意下载文件、不随意安装和运行未知程序</a:t>
            </a:r>
            <a:endParaRPr lang="zh-CN" altLang="en-US" dirty="0"/>
          </a:p>
          <a:p>
            <a:pPr lvl="1"/>
            <a:r>
              <a:rPr lang="en-US" altLang="zh-CN" dirty="0"/>
              <a:t>3.</a:t>
            </a:r>
            <a:r>
              <a:rPr lang="zh-CN" altLang="en-US" dirty="0"/>
              <a:t>设置安全系数高的密码</a:t>
            </a:r>
            <a:endParaRPr lang="zh-CN" altLang="en-US" dirty="0"/>
          </a:p>
          <a:p>
            <a:pPr lvl="1"/>
            <a:r>
              <a:rPr lang="en-US" altLang="zh-CN" dirty="0"/>
              <a:t>4.</a:t>
            </a:r>
            <a:r>
              <a:rPr lang="zh-CN" altLang="en-US" dirty="0"/>
              <a:t>不要随意将自己的个人账户信息通过网络发给其他人</a:t>
            </a:r>
            <a:endParaRPr lang="zh-CN" altLang="en-US" dirty="0"/>
          </a:p>
          <a:p>
            <a:r>
              <a:rPr lang="zh-CN" altLang="en-US" dirty="0"/>
              <a:t>二、安装正版杀毒软件</a:t>
            </a:r>
            <a:endParaRPr lang="zh-CN" altLang="en-US" dirty="0"/>
          </a:p>
          <a:p>
            <a:pPr lvl="1"/>
            <a:r>
              <a:rPr lang="zh-CN" altLang="en-US" dirty="0"/>
              <a:t>要经常查杀病毒</a:t>
            </a:r>
            <a:endParaRPr lang="zh-CN" altLang="en-US" dirty="0"/>
          </a:p>
          <a:p>
            <a:r>
              <a:rPr lang="zh-CN" altLang="en-US" dirty="0"/>
              <a:t>三、安装防火墙，并且及时更新</a:t>
            </a:r>
            <a:endParaRPr lang="zh-CN" altLang="en-US" dirty="0"/>
          </a:p>
          <a:p>
            <a:endParaRPr lang="zh-CN" altLang="en-US" dirty="0">
              <a:solidFill>
                <a:srgbClr val="FF0000"/>
              </a:solidFill>
            </a:endParaRPr>
          </a:p>
          <a:p>
            <a:pPr marL="0" indent="0">
              <a:buNone/>
            </a:pPr>
            <a:endParaRPr lang="zh-CN" altLang="en-US" dirty="0"/>
          </a:p>
        </p:txBody>
      </p:sp>
    </p:spTree>
    <p:custDataLst>
      <p:tags r:id="rId3"/>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p:txBody>
          <a:bodyPr/>
          <a:lstStyle/>
          <a:p>
            <a:r>
              <a:rPr lang="zh-CN" altLang="en-US" dirty="0"/>
              <a:t>引入</a:t>
            </a:r>
            <a:endParaRPr lang="zh-CN" altLang="en-US" dirty="0"/>
          </a:p>
        </p:txBody>
      </p:sp>
      <p:sp>
        <p:nvSpPr>
          <p:cNvPr id="3" name="内容占位符 2"/>
          <p:cNvSpPr>
            <a:spLocks noGrp="1"/>
          </p:cNvSpPr>
          <p:nvPr>
            <p:ph idx="1"/>
            <p:custDataLst>
              <p:tags r:id="rId2"/>
            </p:custDataLst>
          </p:nvPr>
        </p:nvSpPr>
        <p:spPr/>
        <p:txBody>
          <a:bodyPr/>
          <a:lstStyle/>
          <a:p>
            <a:r>
              <a:rPr lang="en-US" altLang="zh-CN" dirty="0">
                <a:sym typeface="+mn-ea"/>
              </a:rPr>
              <a:t> </a:t>
            </a:r>
            <a:r>
              <a:rPr lang="zh-CN" altLang="en-US" dirty="0">
                <a:sym typeface="+mn-ea"/>
              </a:rPr>
              <a:t>随着网络时代的飞速到来，如何加强网络文化建设和管理，营造良好的网络环境，成为了迫切解决的问题。针对网络文化特点，全面实施网络道德教育，让良好的思想道德风尚进一步弘扬，已经成为不容回避的话题。</a:t>
            </a:r>
            <a:endParaRPr lang="zh-CN" altLang="en-US" dirty="0"/>
          </a:p>
          <a:p>
            <a:endParaRPr lang="zh-CN" altLang="en-US" dirty="0">
              <a:sym typeface="+mn-ea"/>
            </a:endParaRPr>
          </a:p>
          <a:p>
            <a:r>
              <a:rPr lang="zh-CN" altLang="en-US" dirty="0">
                <a:sym typeface="+mn-ea"/>
              </a:rPr>
              <a:t>网络环境下种种道德失范现象的产生，反映了网络对社会的负面效应，这一方面会制约网络业自身的健康发展，另一方面也会给我国社会主义精神文明建设、经济发展乃至社会稳定和国家安全造成负面影响。</a:t>
            </a:r>
            <a:endParaRPr lang="zh-CN" altLang="en-US" dirty="0"/>
          </a:p>
        </p:txBody>
      </p:sp>
    </p:spTree>
    <p:custDataLst>
      <p:tags r:id="rId3"/>
    </p:custData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p:txBody>
          <a:bodyPr/>
          <a:lstStyle/>
          <a:p>
            <a:r>
              <a:rPr lang="zh-CN" altLang="en-US" smtClean="0"/>
              <a:t>谢谢大家</a:t>
            </a:r>
            <a:endParaRPr lang="zh-CN" altLang="en-US" smtClean="0"/>
          </a:p>
        </p:txBody>
      </p:sp>
    </p:spTree>
    <p:custDataLst>
      <p:tags r:id="rId2"/>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388620" y="980123"/>
            <a:ext cx="8367236" cy="601504"/>
          </a:xfrm>
        </p:spPr>
        <p:txBody>
          <a:bodyPr>
            <a:normAutofit fontScale="90000"/>
          </a:bodyPr>
          <a:lstStyle/>
          <a:p>
            <a:r>
              <a:rPr lang="en-US" altLang="zh-CN" dirty="0"/>
              <a:t>  </a:t>
            </a:r>
            <a:endParaRPr lang="en-US" altLang="zh-CN" dirty="0"/>
          </a:p>
        </p:txBody>
      </p:sp>
      <p:sp>
        <p:nvSpPr>
          <p:cNvPr id="3" name="内容占位符 2"/>
          <p:cNvSpPr>
            <a:spLocks noGrp="1"/>
          </p:cNvSpPr>
          <p:nvPr>
            <p:ph idx="1"/>
            <p:custDataLst>
              <p:tags r:id="rId2"/>
            </p:custDataLst>
          </p:nvPr>
        </p:nvSpPr>
        <p:spPr>
          <a:xfrm>
            <a:off x="389255" y="1247140"/>
            <a:ext cx="8209915" cy="5221605"/>
          </a:xfrm>
        </p:spPr>
        <p:txBody>
          <a:bodyPr>
            <a:normAutofit lnSpcReduction="20000"/>
          </a:bodyPr>
          <a:lstStyle/>
          <a:p>
            <a:r>
              <a:rPr lang="zh-CN" altLang="en-US" sz="2000" dirty="0">
                <a:sym typeface="+mn-ea"/>
              </a:rPr>
              <a:t>我国80%以上的网民是年轻人，而其中的主体又是学生。他们对于网络环境需要什么样的道德，多数是说不清的。许多学生在网络上基本处于“道德任意”的状态。有的学生甚至认为，计算机网络与伦理道德问题风马牛不相及，网络的使用是知识技术问题而不存在什么道德问题，这是一种带有共性的错觉。</a:t>
            </a:r>
            <a:endParaRPr lang="zh-CN" altLang="en-US" sz="2000" dirty="0">
              <a:sym typeface="+mn-ea"/>
            </a:endParaRPr>
          </a:p>
          <a:p>
            <a:r>
              <a:rPr lang="zh-CN" altLang="en-US" sz="2000" dirty="0">
                <a:sym typeface="+mn-ea"/>
              </a:rPr>
              <a:t>互联网为人们自由地上网、开展各种活动提供了前所未有的空间与自由度。但是，虚拟的网上活动与现实社会的活动在本质上是一致的；网络人的自由在本质上是理性的，网络人必须具有道德意识，不能认为匿名、数字化式的交往就可以随意制造信息垃圾、进行信息欺诈。</a:t>
            </a:r>
            <a:endParaRPr lang="zh-CN" altLang="en-US" sz="2000" dirty="0">
              <a:sym typeface="+mn-ea"/>
            </a:endParaRPr>
          </a:p>
          <a:p>
            <a:r>
              <a:rPr lang="zh-CN" altLang="en-US" sz="2000" dirty="0">
                <a:sym typeface="+mn-ea"/>
              </a:rPr>
              <a:t>为此，必须对广大网民进行网络道德、法律法规为主要内容的教育活动，培养他们的网络道德意识、道德意志和道德责任，提高自我教育的能力，自觉抵制各种不文明的行为和不健康的东西。</a:t>
            </a:r>
            <a:endParaRPr lang="zh-CN" altLang="en-US" sz="2000" dirty="0"/>
          </a:p>
        </p:txBody>
      </p:sp>
    </p:spTree>
    <p:custDataLst>
      <p:tags r:id="rId3"/>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half" idx="1"/>
            <p:custDataLst>
              <p:tags r:id="rId1"/>
            </p:custDataLst>
          </p:nvPr>
        </p:nvSpPr>
        <p:spPr>
          <a:xfrm>
            <a:off x="785495" y="1423035"/>
            <a:ext cx="6950075" cy="4411345"/>
          </a:xfrm>
        </p:spPr>
        <p:txBody>
          <a:bodyPr>
            <a:normAutofit/>
          </a:bodyPr>
          <a:lstStyle/>
          <a:p>
            <a:pPr lvl="2"/>
            <a:endParaRPr lang="zh-CN" altLang="en-US" sz="1685" dirty="0"/>
          </a:p>
          <a:p>
            <a:r>
              <a:rPr lang="zh-CN" altLang="en-US" sz="3000" dirty="0"/>
              <a:t>要善于网上学习，不浏览不良信息。</a:t>
            </a:r>
            <a:endParaRPr lang="zh-CN" altLang="en-US" sz="3000" dirty="0"/>
          </a:p>
          <a:p>
            <a:r>
              <a:rPr lang="zh-CN" altLang="en-US" sz="3000" dirty="0"/>
              <a:t>要诚实友好交流，不侮辱欺诈他人。</a:t>
            </a:r>
            <a:endParaRPr lang="zh-CN" altLang="en-US" sz="3000" dirty="0"/>
          </a:p>
          <a:p>
            <a:r>
              <a:rPr lang="zh-CN" altLang="en-US" sz="3000" dirty="0"/>
              <a:t>要增强自护意识，不随意约会网友。</a:t>
            </a:r>
            <a:endParaRPr lang="zh-CN" altLang="en-US" sz="3000" dirty="0"/>
          </a:p>
          <a:p>
            <a:r>
              <a:rPr lang="zh-CN" altLang="en-US" sz="3000" dirty="0"/>
              <a:t>要维护网络安全，不破坏网络秩序。</a:t>
            </a:r>
            <a:endParaRPr lang="zh-CN" altLang="en-US" sz="3000" dirty="0"/>
          </a:p>
          <a:p>
            <a:r>
              <a:rPr lang="zh-CN" altLang="en-US" sz="3000" dirty="0"/>
              <a:t>要有益身心健康，不沉溺虚拟时空。</a:t>
            </a:r>
            <a:endParaRPr lang="zh-CN" altLang="en-US" sz="3000" dirty="0"/>
          </a:p>
        </p:txBody>
      </p:sp>
      <p:sp>
        <p:nvSpPr>
          <p:cNvPr id="4" name="标题 3"/>
          <p:cNvSpPr/>
          <p:nvPr>
            <p:ph type="title"/>
          </p:nvPr>
        </p:nvSpPr>
        <p:spPr/>
        <p:txBody>
          <a:bodyPr>
            <a:normAutofit/>
          </a:bodyPr>
          <a:p>
            <a:r>
              <a:rPr lang="zh-CN" altLang="en-US" dirty="0">
                <a:sym typeface="+mn-ea"/>
              </a:rPr>
              <a:t>全国青少年网络文明公约</a:t>
            </a:r>
            <a:endParaRPr lang="zh-CN" altLang="en-US"/>
          </a:p>
        </p:txBody>
      </p:sp>
    </p:spTree>
    <p:custDataLst>
      <p:tags r:id="rId2"/>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custDataLst>
              <p:tags r:id="rId1"/>
            </p:custDataLst>
          </p:nvPr>
        </p:nvSpPr>
        <p:spPr>
          <a:xfrm>
            <a:off x="186055" y="1174115"/>
            <a:ext cx="8543925" cy="5094605"/>
          </a:xfrm>
        </p:spPr>
        <p:txBody>
          <a:bodyPr>
            <a:normAutofit lnSpcReduction="20000"/>
          </a:bodyPr>
          <a:lstStyle/>
          <a:p>
            <a:r>
              <a:rPr lang="zh-CN" altLang="en-US" dirty="0">
                <a:sym typeface="+mn-ea"/>
              </a:rPr>
              <a:t>作为当代青少年上网时我们应该遵守哪些网络道德标准?</a:t>
            </a:r>
            <a:endParaRPr lang="zh-CN" altLang="en-US" dirty="0">
              <a:sym typeface="+mn-ea"/>
            </a:endParaRPr>
          </a:p>
          <a:p>
            <a:endParaRPr lang="zh-CN" altLang="en-US" dirty="0">
              <a:sym typeface="+mn-ea"/>
            </a:endParaRPr>
          </a:p>
          <a:p>
            <a:r>
              <a:rPr lang="zh-CN" altLang="en-US" dirty="0">
                <a:sym typeface="+mn-ea"/>
              </a:rPr>
              <a:t>①要加强思想道德修养，自觉按照社会主义道德的原则和要求规范自己的行为。</a:t>
            </a:r>
            <a:endParaRPr lang="zh-CN" altLang="en-US" dirty="0">
              <a:sym typeface="+mn-ea"/>
            </a:endParaRPr>
          </a:p>
          <a:p>
            <a:r>
              <a:rPr lang="zh-CN" altLang="en-US" dirty="0">
                <a:sym typeface="+mn-ea"/>
              </a:rPr>
              <a:t>②要依法律己，遵守“网络文明公约”，法律禁止的事坚决不做，法律提倡的积极去做。</a:t>
            </a:r>
            <a:endParaRPr lang="zh-CN" altLang="en-US" dirty="0">
              <a:sym typeface="+mn-ea"/>
            </a:endParaRPr>
          </a:p>
          <a:p>
            <a:r>
              <a:rPr lang="zh-CN" altLang="en-US" dirty="0">
                <a:sym typeface="+mn-ea"/>
              </a:rPr>
              <a:t>③要净化网络语言，坚决抵制网络有害信息和低俗之风，健康合理科学上网。</a:t>
            </a:r>
            <a:endParaRPr lang="zh-CN" altLang="en-US" dirty="0">
              <a:sym typeface="+mn-ea"/>
            </a:endParaRPr>
          </a:p>
          <a:p>
            <a:r>
              <a:rPr lang="zh-CN" altLang="en-US" dirty="0">
                <a:sym typeface="+mn-ea"/>
              </a:rPr>
              <a:t>④严格自律，学会自我保护，自觉远离网吧，并积极举报网吧经营者的违法犯罪行为。</a:t>
            </a:r>
            <a:endParaRPr lang="zh-CN" altLang="en-US" dirty="0">
              <a:sym typeface="+mn-ea"/>
            </a:endParaRPr>
          </a:p>
        </p:txBody>
      </p:sp>
      <p:sp>
        <p:nvSpPr>
          <p:cNvPr id="4" name="标题 3"/>
          <p:cNvSpPr/>
          <p:nvPr>
            <p:ph type="title"/>
          </p:nvPr>
        </p:nvSpPr>
        <p:spPr/>
        <p:txBody>
          <a:bodyPr/>
          <a:p>
            <a:r>
              <a:rPr lang="zh-CN" altLang="en-US"/>
              <a:t>网络道德标准</a:t>
            </a:r>
            <a:endParaRPr lang="zh-CN" altLang="en-US"/>
          </a:p>
        </p:txBody>
      </p:sp>
    </p:spTree>
    <p:custDataLst>
      <p:tags r:id="rId2"/>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half" idx="1"/>
            <p:custDataLst>
              <p:tags r:id="rId1"/>
            </p:custDataLst>
          </p:nvPr>
        </p:nvSpPr>
        <p:spPr>
          <a:xfrm>
            <a:off x="300990" y="1231900"/>
            <a:ext cx="8068945" cy="5233670"/>
          </a:xfrm>
        </p:spPr>
        <p:txBody>
          <a:bodyPr>
            <a:normAutofit lnSpcReduction="10000"/>
          </a:bodyPr>
          <a:lstStyle/>
          <a:p>
            <a:r>
              <a:rPr lang="zh-CN" altLang="en-US" dirty="0"/>
              <a:t>（1）你不应该用计算机去伤害他人；</a:t>
            </a:r>
            <a:endParaRPr lang="zh-CN" altLang="en-US" dirty="0"/>
          </a:p>
          <a:p>
            <a:r>
              <a:rPr lang="zh-CN" altLang="en-US" dirty="0"/>
              <a:t>（2）你不应干扰别人的计算机工作；</a:t>
            </a:r>
            <a:endParaRPr lang="zh-CN" altLang="en-US" dirty="0"/>
          </a:p>
          <a:p>
            <a:r>
              <a:rPr lang="zh-CN" altLang="en-US" dirty="0"/>
              <a:t>（3）你不应窥探别人的文件；</a:t>
            </a:r>
            <a:endParaRPr lang="zh-CN" altLang="en-US" dirty="0"/>
          </a:p>
          <a:p>
            <a:r>
              <a:rPr lang="zh-CN" altLang="en-US" dirty="0"/>
              <a:t>（4）你不应用计算机进行偷窃；</a:t>
            </a:r>
            <a:endParaRPr lang="zh-CN" altLang="en-US" dirty="0"/>
          </a:p>
          <a:p>
            <a:r>
              <a:rPr lang="zh-CN" altLang="en-US" dirty="0"/>
              <a:t>（5）你不应用计算机作伪证；</a:t>
            </a:r>
            <a:endParaRPr lang="zh-CN" altLang="en-US" dirty="0"/>
          </a:p>
          <a:p>
            <a:r>
              <a:rPr lang="zh-CN" altLang="en-US" dirty="0"/>
              <a:t>（6）你不应使用或拷贝没有付钱的软件；</a:t>
            </a:r>
            <a:endParaRPr lang="zh-CN" altLang="en-US" dirty="0"/>
          </a:p>
          <a:p>
            <a:r>
              <a:rPr lang="zh-CN" altLang="en-US" dirty="0">
                <a:sym typeface="+mn-ea"/>
              </a:rPr>
              <a:t>（7）你不应未经许可而使用别人的计算机资源；</a:t>
            </a:r>
            <a:endParaRPr lang="zh-CN" altLang="en-US" dirty="0"/>
          </a:p>
          <a:p>
            <a:r>
              <a:rPr lang="zh-CN" altLang="en-US" dirty="0">
                <a:sym typeface="+mn-ea"/>
              </a:rPr>
              <a:t>（8）你不应盗用别人的智力成果；</a:t>
            </a:r>
            <a:endParaRPr lang="zh-CN" altLang="en-US" dirty="0"/>
          </a:p>
          <a:p>
            <a:r>
              <a:rPr lang="zh-CN" altLang="en-US" dirty="0">
                <a:sym typeface="+mn-ea"/>
              </a:rPr>
              <a:t>（9）你应该考虑你所编的程序的社会后果；</a:t>
            </a:r>
            <a:endParaRPr lang="zh-CN" altLang="en-US" dirty="0"/>
          </a:p>
          <a:p>
            <a:endParaRPr lang="zh-CN" altLang="en-US" dirty="0"/>
          </a:p>
        </p:txBody>
      </p:sp>
      <p:sp>
        <p:nvSpPr>
          <p:cNvPr id="6" name="标题 5"/>
          <p:cNvSpPr/>
          <p:nvPr>
            <p:ph type="title"/>
          </p:nvPr>
        </p:nvSpPr>
        <p:spPr/>
        <p:txBody>
          <a:bodyPr/>
          <a:p>
            <a:r>
              <a:rPr lang="zh-CN" altLang="en-US"/>
              <a:t>网络道德基本规范</a:t>
            </a:r>
            <a:endParaRPr lang="zh-CN" altLang="en-US"/>
          </a:p>
        </p:txBody>
      </p:sp>
    </p:spTree>
    <p:custDataLst>
      <p:tags r:id="rId2"/>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half" idx="1"/>
            <p:custDataLst>
              <p:tags r:id="rId1"/>
            </p:custDataLst>
          </p:nvPr>
        </p:nvSpPr>
        <p:spPr>
          <a:xfrm>
            <a:off x="354965" y="1218565"/>
            <a:ext cx="8136255" cy="5156200"/>
          </a:xfrm>
        </p:spPr>
        <p:txBody>
          <a:bodyPr>
            <a:normAutofit lnSpcReduction="10000"/>
          </a:bodyPr>
          <a:lstStyle/>
          <a:p>
            <a:r>
              <a:rPr lang="zh-CN" altLang="en-US" dirty="0">
                <a:sym typeface="+mn-ea"/>
              </a:rPr>
              <a:t>（10）你应该以深思熟虑和慎重的方式来使用计算机。</a:t>
            </a:r>
            <a:endParaRPr lang="zh-CN" altLang="en-US" dirty="0"/>
          </a:p>
          <a:p>
            <a:r>
              <a:rPr lang="zh-CN" altLang="en-US" dirty="0">
                <a:sym typeface="+mn-ea"/>
              </a:rPr>
              <a:t>（11）为社会和人类作出贡献；</a:t>
            </a:r>
            <a:endParaRPr lang="zh-CN" altLang="en-US" dirty="0"/>
          </a:p>
          <a:p>
            <a:r>
              <a:rPr lang="zh-CN" altLang="en-US" dirty="0">
                <a:sym typeface="+mn-ea"/>
              </a:rPr>
              <a:t>（12）避免伤害他人；</a:t>
            </a:r>
            <a:endParaRPr lang="zh-CN" altLang="en-US" dirty="0"/>
          </a:p>
          <a:p>
            <a:r>
              <a:rPr lang="zh-CN" altLang="en-US" dirty="0">
                <a:sym typeface="+mn-ea"/>
              </a:rPr>
              <a:t>（13）要诚实可靠</a:t>
            </a:r>
            <a:endParaRPr lang="zh-CN" altLang="en-US" dirty="0">
              <a:sym typeface="+mn-ea"/>
            </a:endParaRPr>
          </a:p>
          <a:p>
            <a:r>
              <a:rPr lang="zh-CN" altLang="en-US" dirty="0"/>
              <a:t>（14）要公正并且不采取歧视性行为；</a:t>
            </a:r>
            <a:endParaRPr lang="zh-CN" altLang="en-US" dirty="0"/>
          </a:p>
          <a:p>
            <a:r>
              <a:rPr lang="zh-CN" altLang="en-US" dirty="0"/>
              <a:t>（15）尊重包括版权和专利在内的财产权；</a:t>
            </a:r>
            <a:endParaRPr lang="zh-CN" altLang="en-US" dirty="0"/>
          </a:p>
          <a:p>
            <a:r>
              <a:rPr lang="zh-CN" altLang="en-US" dirty="0"/>
              <a:t>（16）尊重知识产权；</a:t>
            </a:r>
            <a:endParaRPr lang="zh-CN" altLang="en-US" dirty="0"/>
          </a:p>
          <a:p>
            <a:r>
              <a:rPr lang="zh-CN" altLang="en-US" dirty="0"/>
              <a:t>（17）尊重他人的隐私；</a:t>
            </a:r>
            <a:endParaRPr lang="zh-CN" altLang="en-US" dirty="0"/>
          </a:p>
          <a:p>
            <a:r>
              <a:rPr lang="zh-CN" altLang="en-US" dirty="0"/>
              <a:t>（18）保守秘密。</a:t>
            </a:r>
            <a:endParaRPr lang="zh-CN" altLang="en-US" dirty="0"/>
          </a:p>
        </p:txBody>
      </p:sp>
      <p:sp>
        <p:nvSpPr>
          <p:cNvPr id="4" name="标题 3"/>
          <p:cNvSpPr/>
          <p:nvPr>
            <p:ph type="title"/>
          </p:nvPr>
        </p:nvSpPr>
        <p:spPr/>
        <p:txBody>
          <a:bodyPr>
            <a:normAutofit/>
          </a:bodyPr>
          <a:p>
            <a:r>
              <a:rPr lang="zh-CN" altLang="en-US" dirty="0">
                <a:sym typeface="+mn-ea"/>
              </a:rPr>
              <a:t>网络道德基本规范</a:t>
            </a:r>
            <a:endParaRPr lang="zh-CN" altLang="en-US"/>
          </a:p>
        </p:txBody>
      </p:sp>
    </p:spTree>
    <p:custDataLst>
      <p:tags r:id="rId2"/>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p:txBody>
          <a:bodyPr/>
          <a:lstStyle/>
          <a:p>
            <a:r>
              <a:rPr lang="zh-CN" altLang="en-US" dirty="0"/>
              <a:t>六种网络不道德行为</a:t>
            </a:r>
            <a:endParaRPr lang="zh-CN" altLang="en-US" dirty="0"/>
          </a:p>
        </p:txBody>
      </p:sp>
      <p:sp>
        <p:nvSpPr>
          <p:cNvPr id="3" name="内容占位符 2"/>
          <p:cNvSpPr>
            <a:spLocks noGrp="1"/>
          </p:cNvSpPr>
          <p:nvPr>
            <p:ph sz="half" idx="1"/>
            <p:custDataLst>
              <p:tags r:id="rId2"/>
            </p:custDataLst>
          </p:nvPr>
        </p:nvSpPr>
        <p:spPr>
          <a:xfrm>
            <a:off x="418465" y="1499870"/>
            <a:ext cx="8147050" cy="4788535"/>
          </a:xfrm>
        </p:spPr>
        <p:txBody>
          <a:bodyPr>
            <a:normAutofit/>
          </a:bodyPr>
          <a:lstStyle/>
          <a:p>
            <a:r>
              <a:rPr lang="zh-CN" altLang="en-US" dirty="0"/>
              <a:t>（1）有意地造成网络交通混乱或擅自闯入网络及其相联的系统；</a:t>
            </a:r>
            <a:endParaRPr lang="zh-CN" altLang="en-US" dirty="0"/>
          </a:p>
          <a:p>
            <a:r>
              <a:rPr lang="zh-CN" altLang="en-US" dirty="0"/>
              <a:t>（2）商业性或欺骗性地利用大学计算机资源；</a:t>
            </a:r>
            <a:endParaRPr lang="zh-CN" altLang="en-US" dirty="0"/>
          </a:p>
          <a:p>
            <a:r>
              <a:rPr lang="zh-CN" altLang="en-US" dirty="0"/>
              <a:t>（3）偷窃资料、设备或智力成果；</a:t>
            </a:r>
            <a:endParaRPr lang="zh-CN" altLang="en-US" dirty="0"/>
          </a:p>
          <a:p>
            <a:r>
              <a:rPr lang="zh-CN" altLang="en-US" dirty="0"/>
              <a:t>（4）未经许可而接近他人的文件；</a:t>
            </a:r>
            <a:endParaRPr lang="zh-CN" altLang="en-US" dirty="0"/>
          </a:p>
          <a:p>
            <a:r>
              <a:rPr lang="zh-CN" altLang="en-US" dirty="0"/>
              <a:t>（5）在公共用户场合做出引起混乱或造成破坏的行动；</a:t>
            </a:r>
            <a:endParaRPr lang="zh-CN" altLang="en-US" dirty="0"/>
          </a:p>
          <a:p>
            <a:r>
              <a:rPr lang="zh-CN" altLang="en-US" dirty="0"/>
              <a:t>（6）伪造电子邮件信息。</a:t>
            </a:r>
            <a:endParaRPr lang="zh-CN" altLang="en-US" dirty="0"/>
          </a:p>
        </p:txBody>
      </p:sp>
    </p:spTree>
    <p:custDataLst>
      <p:tags r:id="rId3"/>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p:txBody>
          <a:bodyPr/>
          <a:lstStyle/>
          <a:p>
            <a:r>
              <a:rPr lang="zh-CN" altLang="en-US" dirty="0"/>
              <a:t>网络信息安全</a:t>
            </a:r>
            <a:endParaRPr lang="zh-CN" altLang="en-US" dirty="0"/>
          </a:p>
        </p:txBody>
      </p:sp>
      <p:sp>
        <p:nvSpPr>
          <p:cNvPr id="3" name="内容占位符 2"/>
          <p:cNvSpPr>
            <a:spLocks noGrp="1"/>
          </p:cNvSpPr>
          <p:nvPr>
            <p:ph sz="half" idx="1"/>
            <p:custDataLst>
              <p:tags r:id="rId2"/>
            </p:custDataLst>
          </p:nvPr>
        </p:nvSpPr>
        <p:spPr>
          <a:xfrm>
            <a:off x="397510" y="1572895"/>
            <a:ext cx="7788910" cy="3917950"/>
          </a:xfrm>
        </p:spPr>
        <p:txBody>
          <a:bodyPr>
            <a:normAutofit/>
          </a:bodyPr>
          <a:lstStyle/>
          <a:p>
            <a:r>
              <a:rPr lang="zh-CN" altLang="en-US" dirty="0"/>
              <a:t>如何保障自己在网络中的信息安全，首先我们要了解以下知识</a:t>
            </a:r>
            <a:endParaRPr lang="zh-CN" altLang="en-US" dirty="0"/>
          </a:p>
          <a:p>
            <a:r>
              <a:rPr lang="en-US" altLang="zh-CN" dirty="0"/>
              <a:t>1</a:t>
            </a:r>
            <a:r>
              <a:rPr lang="zh-CN" altLang="en-US" dirty="0"/>
              <a:t>、了解计算机病毒、木马、黑客等信息不安全因素</a:t>
            </a:r>
            <a:endParaRPr lang="zh-CN" altLang="en-US" dirty="0"/>
          </a:p>
          <a:p>
            <a:r>
              <a:rPr lang="en-US" altLang="zh-CN" dirty="0"/>
              <a:t>2</a:t>
            </a:r>
            <a:r>
              <a:rPr lang="zh-CN" altLang="en-US" dirty="0"/>
              <a:t>、了解保护信息安全和知识产权的相关法律法规</a:t>
            </a:r>
            <a:endParaRPr lang="zh-CN" altLang="en-US" dirty="0"/>
          </a:p>
          <a:p>
            <a:r>
              <a:rPr lang="en-US" altLang="zh-CN" dirty="0"/>
              <a:t>3</a:t>
            </a:r>
            <a:r>
              <a:rPr lang="zh-CN" altLang="en-US" dirty="0"/>
              <a:t>、了解防治计算机病毒的措施</a:t>
            </a:r>
            <a:endParaRPr lang="zh-CN" altLang="en-US" dirty="0"/>
          </a:p>
          <a:p>
            <a:endParaRPr lang="zh-CN" altLang="en-US" dirty="0"/>
          </a:p>
        </p:txBody>
      </p:sp>
    </p:spTree>
    <p:custDataLst>
      <p:tags r:id="rId3"/>
    </p:custDataLst>
  </p:cSld>
  <p:clrMapOvr>
    <a:masterClrMapping/>
  </p:clrMapOvr>
</p:sld>
</file>

<file path=ppt/tags/tag1.xml><?xml version="1.0" encoding="utf-8"?>
<p:tagLst xmlns:p="http://schemas.openxmlformats.org/presentationml/2006/main">
  <p:tag name="KSO_WM_TAG_VERSION" val="1.0"/>
  <p:tag name="KSO_WM_TEMPLATE_CATEGORY" val="custom"/>
  <p:tag name="KSO_WM_TEMPLATE_INDEX" val="20184565"/>
</p:tagLst>
</file>

<file path=ppt/tags/tag10.xml><?xml version="1.0" encoding="utf-8"?>
<p:tagLst xmlns:p="http://schemas.openxmlformats.org/presentationml/2006/main">
  <p:tag name="KSO_WM_TAG_VERSION" val="1.0"/>
  <p:tag name="KSO_WM_BEAUTIFY_FLAG" val="#wm#"/>
  <p:tag name="KSO_WM_TEMPLATE_CATEGORY" val="custom"/>
  <p:tag name="KSO_WM_TEMPLATE_INDEX" val="160499"/>
  <p:tag name="KSO_WM_UNIT_TYPE" val="f"/>
  <p:tag name="KSO_WM_UNIT_INDEX" val="1"/>
  <p:tag name="KSO_WM_UNIT_ID" val="custom160499_2*f*1"/>
  <p:tag name="KSO_WM_UNIT_CLEAR" val="1"/>
  <p:tag name="KSO_WM_UNIT_LAYERLEVEL" val="1"/>
  <p:tag name="KSO_WM_UNIT_VALUE" val="297"/>
  <p:tag name="KSO_WM_UNIT_HIGHLIGHT" val="0"/>
  <p:tag name="KSO_WM_UNIT_COMPATIBLE" val="0"/>
  <p:tag name="KSO_WM_UNIT_PRESET_TEXT_INDEX" val="5"/>
  <p:tag name="KSO_WM_UNIT_PRESET_TEXT_LEN" val="232"/>
</p:tagLst>
</file>

<file path=ppt/tags/tag11.xml><?xml version="1.0" encoding="utf-8"?>
<p:tagLst xmlns:p="http://schemas.openxmlformats.org/presentationml/2006/main">
  <p:tag name="KSO_WM_TEMPLATE_CATEGORY" val="custom"/>
  <p:tag name="KSO_WM_TEMPLATE_INDEX" val="160499"/>
  <p:tag name="KSO_WM_TAG_VERSION" val="1.0"/>
  <p:tag name="KSO_WM_SLIDE_ID" val="custom160499_2"/>
  <p:tag name="KSO_WM_SLIDE_INDEX" val="2"/>
  <p:tag name="KSO_WM_SLIDE_ITEM_CNT" val="1"/>
  <p:tag name="KSO_WM_SLIDE_LAYOUT" val="a_f"/>
  <p:tag name="KSO_WM_SLIDE_LAYOUT_CNT" val="1_1"/>
  <p:tag name="KSO_WM_SLIDE_TYPE" val="text"/>
  <p:tag name="KSO_WM_BEAUTIFY_FLAG" val="#wm#"/>
  <p:tag name="KSO_WM_SLIDE_POSITION" val="66*112"/>
  <p:tag name="KSO_WM_SLIDE_SIZE" val="828*374"/>
</p:tagLst>
</file>

<file path=ppt/tags/tag12.xml><?xml version="1.0" encoding="utf-8"?>
<p:tagLst xmlns:p="http://schemas.openxmlformats.org/presentationml/2006/main">
  <p:tag name="KSO_WM_TAG_VERSION" val="1.0"/>
  <p:tag name="KSO_WM_BEAUTIFY_FLAG" val="#wm#"/>
  <p:tag name="KSO_WM_TEMPLATE_CATEGORY" val="custom"/>
  <p:tag name="KSO_WM_TEMPLATE_INDEX" val="160499"/>
  <p:tag name="KSO_WM_UNIT_TYPE" val="a"/>
  <p:tag name="KSO_WM_UNIT_INDEX" val="1"/>
  <p:tag name="KSO_WM_UNIT_ID" val="custom160499_2*a*1"/>
  <p:tag name="KSO_WM_UNIT_CLEAR" val="1"/>
  <p:tag name="KSO_WM_UNIT_LAYERLEVEL" val="1"/>
  <p:tag name="KSO_WM_UNIT_VALUE" val="20"/>
  <p:tag name="KSO_WM_UNIT_ISCONTENTSTITLE" val="0"/>
  <p:tag name="KSO_WM_UNIT_HIGHLIGHT" val="0"/>
  <p:tag name="KSO_WM_UNIT_COMPATIBLE" val="0"/>
  <p:tag name="KSO_WM_UNIT_PRESET_TEXT_INDEX" val="3"/>
  <p:tag name="KSO_WM_UNIT_PRESET_TEXT_LEN" val="17"/>
</p:tagLst>
</file>

<file path=ppt/tags/tag13.xml><?xml version="1.0" encoding="utf-8"?>
<p:tagLst xmlns:p="http://schemas.openxmlformats.org/presentationml/2006/main">
  <p:tag name="KSO_WM_TAG_VERSION" val="1.0"/>
  <p:tag name="KSO_WM_BEAUTIFY_FLAG" val="#wm#"/>
  <p:tag name="KSO_WM_TEMPLATE_CATEGORY" val="custom"/>
  <p:tag name="KSO_WM_TEMPLATE_INDEX" val="160499"/>
  <p:tag name="KSO_WM_UNIT_TYPE" val="f"/>
  <p:tag name="KSO_WM_UNIT_INDEX" val="1"/>
  <p:tag name="KSO_WM_UNIT_ID" val="custom160499_2*f*1"/>
  <p:tag name="KSO_WM_UNIT_CLEAR" val="1"/>
  <p:tag name="KSO_WM_UNIT_LAYERLEVEL" val="1"/>
  <p:tag name="KSO_WM_UNIT_VALUE" val="297"/>
  <p:tag name="KSO_WM_UNIT_HIGHLIGHT" val="0"/>
  <p:tag name="KSO_WM_UNIT_COMPATIBLE" val="0"/>
  <p:tag name="KSO_WM_UNIT_PRESET_TEXT_INDEX" val="5"/>
  <p:tag name="KSO_WM_UNIT_PRESET_TEXT_LEN" val="232"/>
</p:tagLst>
</file>

<file path=ppt/tags/tag14.xml><?xml version="1.0" encoding="utf-8"?>
<p:tagLst xmlns:p="http://schemas.openxmlformats.org/presentationml/2006/main">
  <p:tag name="KSO_WM_TEMPLATE_CATEGORY" val="custom"/>
  <p:tag name="KSO_WM_TEMPLATE_INDEX" val="160499"/>
  <p:tag name="KSO_WM_TAG_VERSION" val="1.0"/>
  <p:tag name="KSO_WM_SLIDE_ID" val="custom160499_2"/>
  <p:tag name="KSO_WM_SLIDE_INDEX" val="2"/>
  <p:tag name="KSO_WM_SLIDE_ITEM_CNT" val="1"/>
  <p:tag name="KSO_WM_SLIDE_LAYOUT" val="a_f"/>
  <p:tag name="KSO_WM_SLIDE_LAYOUT_CNT" val="1_1"/>
  <p:tag name="KSO_WM_SLIDE_TYPE" val="text"/>
  <p:tag name="KSO_WM_BEAUTIFY_FLAG" val="#wm#"/>
  <p:tag name="KSO_WM_SLIDE_POSITION" val="66*112"/>
  <p:tag name="KSO_WM_SLIDE_SIZE" val="828*374"/>
</p:tagLst>
</file>

<file path=ppt/tags/tag15.xml><?xml version="1.0" encoding="utf-8"?>
<p:tagLst xmlns:p="http://schemas.openxmlformats.org/presentationml/2006/main">
  <p:tag name="KSO_WM_TAG_VERSION" val="1.0"/>
  <p:tag name="KSO_WM_BEAUTIFY_FLAG" val="#wm#"/>
  <p:tag name="KSO_WM_TEMPLATE_CATEGORY" val="custom"/>
  <p:tag name="KSO_WM_TEMPLATE_INDEX" val="160499"/>
  <p:tag name="KSO_WM_UNIT_TYPE" val="f"/>
  <p:tag name="KSO_WM_UNIT_INDEX" val="1"/>
  <p:tag name="KSO_WM_UNIT_ID" val="custom160499_3*f*1"/>
  <p:tag name="KSO_WM_UNIT_CLEAR" val="1"/>
  <p:tag name="KSO_WM_UNIT_LAYERLEVEL" val="1"/>
  <p:tag name="KSO_WM_UNIT_VALUE" val="144"/>
  <p:tag name="KSO_WM_UNIT_HIGHLIGHT" val="0"/>
  <p:tag name="KSO_WM_UNIT_COMPATIBLE" val="0"/>
  <p:tag name="KSO_WM_UNIT_PRESET_TEXT_INDEX" val="5"/>
  <p:tag name="KSO_WM_UNIT_PRESET_TEXT_LEN" val="124"/>
</p:tagLst>
</file>

<file path=ppt/tags/tag16.xml><?xml version="1.0" encoding="utf-8"?>
<p:tagLst xmlns:p="http://schemas.openxmlformats.org/presentationml/2006/main">
  <p:tag name="KSO_WM_TEMPLATE_CATEGORY" val="custom"/>
  <p:tag name="KSO_WM_TEMPLATE_INDEX" val="160499"/>
  <p:tag name="KSO_WM_TAG_VERSION" val="1.0"/>
  <p:tag name="KSO_WM_SLIDE_ID" val="custom160499_3"/>
  <p:tag name="KSO_WM_SLIDE_INDEX" val="3"/>
  <p:tag name="KSO_WM_SLIDE_ITEM_CNT" val="2"/>
  <p:tag name="KSO_WM_SLIDE_LAYOUT" val="a_f"/>
  <p:tag name="KSO_WM_SLIDE_LAYOUT_CNT" val="1_2"/>
  <p:tag name="KSO_WM_SLIDE_TYPE" val="text"/>
  <p:tag name="KSO_WM_BEAUTIFY_FLAG" val="#wm#"/>
  <p:tag name="KSO_WM_SLIDE_POSITION" val="66*114"/>
  <p:tag name="KSO_WM_SLIDE_SIZE" val="828*373"/>
</p:tagLst>
</file>

<file path=ppt/tags/tag17.xml><?xml version="1.0" encoding="utf-8"?>
<p:tagLst xmlns:p="http://schemas.openxmlformats.org/presentationml/2006/main">
  <p:tag name="KSO_WM_TAG_VERSION" val="1.0"/>
  <p:tag name="KSO_WM_BEAUTIFY_FLAG" val="#wm#"/>
  <p:tag name="KSO_WM_TEMPLATE_CATEGORY" val="custom"/>
  <p:tag name="KSO_WM_TEMPLATE_INDEX" val="160499"/>
  <p:tag name="KSO_WM_UNIT_TYPE" val="f"/>
  <p:tag name="KSO_WM_UNIT_INDEX" val="1"/>
  <p:tag name="KSO_WM_UNIT_ID" val="custom160499_2*f*1"/>
  <p:tag name="KSO_WM_UNIT_CLEAR" val="1"/>
  <p:tag name="KSO_WM_UNIT_LAYERLEVEL" val="1"/>
  <p:tag name="KSO_WM_UNIT_VALUE" val="297"/>
  <p:tag name="KSO_WM_UNIT_HIGHLIGHT" val="0"/>
  <p:tag name="KSO_WM_UNIT_COMPATIBLE" val="0"/>
  <p:tag name="KSO_WM_UNIT_PRESET_TEXT_INDEX" val="5"/>
  <p:tag name="KSO_WM_UNIT_PRESET_TEXT_LEN" val="232"/>
</p:tagLst>
</file>

<file path=ppt/tags/tag18.xml><?xml version="1.0" encoding="utf-8"?>
<p:tagLst xmlns:p="http://schemas.openxmlformats.org/presentationml/2006/main">
  <p:tag name="KSO_WM_TEMPLATE_CATEGORY" val="custom"/>
  <p:tag name="KSO_WM_TEMPLATE_INDEX" val="160499"/>
  <p:tag name="KSO_WM_TAG_VERSION" val="1.0"/>
  <p:tag name="KSO_WM_SLIDE_ID" val="custom160499_2"/>
  <p:tag name="KSO_WM_SLIDE_INDEX" val="2"/>
  <p:tag name="KSO_WM_SLIDE_ITEM_CNT" val="1"/>
  <p:tag name="KSO_WM_SLIDE_LAYOUT" val="a_f"/>
  <p:tag name="KSO_WM_SLIDE_LAYOUT_CNT" val="1_1"/>
  <p:tag name="KSO_WM_SLIDE_TYPE" val="text"/>
  <p:tag name="KSO_WM_BEAUTIFY_FLAG" val="#wm#"/>
  <p:tag name="KSO_WM_SLIDE_POSITION" val="66*112"/>
  <p:tag name="KSO_WM_SLIDE_SIZE" val="828*374"/>
</p:tagLst>
</file>

<file path=ppt/tags/tag19.xml><?xml version="1.0" encoding="utf-8"?>
<p:tagLst xmlns:p="http://schemas.openxmlformats.org/presentationml/2006/main">
  <p:tag name="KSO_WM_TAG_VERSION" val="1.0"/>
  <p:tag name="KSO_WM_BEAUTIFY_FLAG" val="#wm#"/>
  <p:tag name="KSO_WM_TEMPLATE_CATEGORY" val="custom"/>
  <p:tag name="KSO_WM_TEMPLATE_INDEX" val="160499"/>
  <p:tag name="KSO_WM_UNIT_TYPE" val="f"/>
  <p:tag name="KSO_WM_UNIT_INDEX" val="1"/>
  <p:tag name="KSO_WM_UNIT_ID" val="custom160499_3*f*1"/>
  <p:tag name="KSO_WM_UNIT_CLEAR" val="1"/>
  <p:tag name="KSO_WM_UNIT_LAYERLEVEL" val="1"/>
  <p:tag name="KSO_WM_UNIT_VALUE" val="144"/>
  <p:tag name="KSO_WM_UNIT_HIGHLIGHT" val="0"/>
  <p:tag name="KSO_WM_UNIT_COMPATIBLE" val="0"/>
  <p:tag name="KSO_WM_UNIT_PRESET_TEXT_INDEX" val="5"/>
  <p:tag name="KSO_WM_UNIT_PRESET_TEXT_LEN" val="124"/>
</p:tagLst>
</file>

<file path=ppt/tags/tag2.xml><?xml version="1.0" encoding="utf-8"?>
<p:tagLst xmlns:p="http://schemas.openxmlformats.org/presentationml/2006/main">
  <p:tag name="KSO_WM_TAG_VERSION" val="1.0"/>
  <p:tag name="KSO_WM_TEMPLATE_CATEGORY" val="custom"/>
  <p:tag name="KSO_WM_TEMPLATE_INDEX" val="20184565"/>
</p:tagLst>
</file>

<file path=ppt/tags/tag20.xml><?xml version="1.0" encoding="utf-8"?>
<p:tagLst xmlns:p="http://schemas.openxmlformats.org/presentationml/2006/main">
  <p:tag name="KSO_WM_TEMPLATE_CATEGORY" val="custom"/>
  <p:tag name="KSO_WM_TEMPLATE_INDEX" val="160499"/>
  <p:tag name="KSO_WM_TAG_VERSION" val="1.0"/>
  <p:tag name="KSO_WM_SLIDE_ID" val="custom160499_3"/>
  <p:tag name="KSO_WM_SLIDE_INDEX" val="3"/>
  <p:tag name="KSO_WM_SLIDE_ITEM_CNT" val="2"/>
  <p:tag name="KSO_WM_SLIDE_LAYOUT" val="a_f"/>
  <p:tag name="KSO_WM_SLIDE_LAYOUT_CNT" val="1_2"/>
  <p:tag name="KSO_WM_SLIDE_TYPE" val="text"/>
  <p:tag name="KSO_WM_BEAUTIFY_FLAG" val="#wm#"/>
  <p:tag name="KSO_WM_SLIDE_POSITION" val="66*114"/>
  <p:tag name="KSO_WM_SLIDE_SIZE" val="828*373"/>
</p:tagLst>
</file>

<file path=ppt/tags/tag21.xml><?xml version="1.0" encoding="utf-8"?>
<p:tagLst xmlns:p="http://schemas.openxmlformats.org/presentationml/2006/main">
  <p:tag name="KSO_WM_TAG_VERSION" val="1.0"/>
  <p:tag name="KSO_WM_BEAUTIFY_FLAG" val="#wm#"/>
  <p:tag name="KSO_WM_TEMPLATE_CATEGORY" val="custom"/>
  <p:tag name="KSO_WM_TEMPLATE_INDEX" val="160499"/>
  <p:tag name="KSO_WM_UNIT_TYPE" val="f"/>
  <p:tag name="KSO_WM_UNIT_INDEX" val="1"/>
  <p:tag name="KSO_WM_UNIT_ID" val="custom160499_3*f*1"/>
  <p:tag name="KSO_WM_UNIT_CLEAR" val="1"/>
  <p:tag name="KSO_WM_UNIT_LAYERLEVEL" val="1"/>
  <p:tag name="KSO_WM_UNIT_VALUE" val="144"/>
  <p:tag name="KSO_WM_UNIT_HIGHLIGHT" val="0"/>
  <p:tag name="KSO_WM_UNIT_COMPATIBLE" val="0"/>
  <p:tag name="KSO_WM_UNIT_PRESET_TEXT_INDEX" val="5"/>
  <p:tag name="KSO_WM_UNIT_PRESET_TEXT_LEN" val="124"/>
</p:tagLst>
</file>

<file path=ppt/tags/tag22.xml><?xml version="1.0" encoding="utf-8"?>
<p:tagLst xmlns:p="http://schemas.openxmlformats.org/presentationml/2006/main">
  <p:tag name="KSO_WM_TEMPLATE_CATEGORY" val="custom"/>
  <p:tag name="KSO_WM_TEMPLATE_INDEX" val="160499"/>
  <p:tag name="KSO_WM_TAG_VERSION" val="1.0"/>
  <p:tag name="KSO_WM_SLIDE_ID" val="custom160499_3"/>
  <p:tag name="KSO_WM_SLIDE_INDEX" val="3"/>
  <p:tag name="KSO_WM_SLIDE_ITEM_CNT" val="2"/>
  <p:tag name="KSO_WM_SLIDE_LAYOUT" val="a_f"/>
  <p:tag name="KSO_WM_SLIDE_LAYOUT_CNT" val="1_2"/>
  <p:tag name="KSO_WM_SLIDE_TYPE" val="text"/>
  <p:tag name="KSO_WM_BEAUTIFY_FLAG" val="#wm#"/>
  <p:tag name="KSO_WM_SLIDE_POSITION" val="66*114"/>
  <p:tag name="KSO_WM_SLIDE_SIZE" val="828*373"/>
</p:tagLst>
</file>

<file path=ppt/tags/tag23.xml><?xml version="1.0" encoding="utf-8"?>
<p:tagLst xmlns:p="http://schemas.openxmlformats.org/presentationml/2006/main">
  <p:tag name="KSO_WM_TAG_VERSION" val="1.0"/>
  <p:tag name="KSO_WM_BEAUTIFY_FLAG" val="#wm#"/>
  <p:tag name="KSO_WM_TEMPLATE_CATEGORY" val="custom"/>
  <p:tag name="KSO_WM_TEMPLATE_INDEX" val="160499"/>
  <p:tag name="KSO_WM_UNIT_TYPE" val="a"/>
  <p:tag name="KSO_WM_UNIT_INDEX" val="1"/>
  <p:tag name="KSO_WM_UNIT_ID" val="custom160499_3*a*1"/>
  <p:tag name="KSO_WM_UNIT_CLEAR" val="1"/>
  <p:tag name="KSO_WM_UNIT_LAYERLEVEL" val="1"/>
  <p:tag name="KSO_WM_UNIT_VALUE" val="20"/>
  <p:tag name="KSO_WM_UNIT_ISCONTENTSTITLE" val="0"/>
  <p:tag name="KSO_WM_UNIT_HIGHLIGHT" val="0"/>
  <p:tag name="KSO_WM_UNIT_COMPATIBLE" val="0"/>
  <p:tag name="KSO_WM_UNIT_PRESET_TEXT_INDEX" val="3"/>
  <p:tag name="KSO_WM_UNIT_PRESET_TEXT_LEN" val="17"/>
</p:tagLst>
</file>

<file path=ppt/tags/tag24.xml><?xml version="1.0" encoding="utf-8"?>
<p:tagLst xmlns:p="http://schemas.openxmlformats.org/presentationml/2006/main">
  <p:tag name="KSO_WM_TAG_VERSION" val="1.0"/>
  <p:tag name="KSO_WM_BEAUTIFY_FLAG" val="#wm#"/>
  <p:tag name="KSO_WM_TEMPLATE_CATEGORY" val="custom"/>
  <p:tag name="KSO_WM_TEMPLATE_INDEX" val="160499"/>
  <p:tag name="KSO_WM_UNIT_TYPE" val="f"/>
  <p:tag name="KSO_WM_UNIT_INDEX" val="1"/>
  <p:tag name="KSO_WM_UNIT_ID" val="custom160499_3*f*1"/>
  <p:tag name="KSO_WM_UNIT_CLEAR" val="1"/>
  <p:tag name="KSO_WM_UNIT_LAYERLEVEL" val="1"/>
  <p:tag name="KSO_WM_UNIT_VALUE" val="144"/>
  <p:tag name="KSO_WM_UNIT_HIGHLIGHT" val="0"/>
  <p:tag name="KSO_WM_UNIT_COMPATIBLE" val="0"/>
  <p:tag name="KSO_WM_UNIT_PRESET_TEXT_INDEX" val="5"/>
  <p:tag name="KSO_WM_UNIT_PRESET_TEXT_LEN" val="124"/>
</p:tagLst>
</file>

<file path=ppt/tags/tag25.xml><?xml version="1.0" encoding="utf-8"?>
<p:tagLst xmlns:p="http://schemas.openxmlformats.org/presentationml/2006/main">
  <p:tag name="KSO_WM_TEMPLATE_CATEGORY" val="custom"/>
  <p:tag name="KSO_WM_TEMPLATE_INDEX" val="160499"/>
  <p:tag name="KSO_WM_TAG_VERSION" val="1.0"/>
  <p:tag name="KSO_WM_SLIDE_ID" val="custom160499_3"/>
  <p:tag name="KSO_WM_SLIDE_INDEX" val="3"/>
  <p:tag name="KSO_WM_SLIDE_ITEM_CNT" val="2"/>
  <p:tag name="KSO_WM_SLIDE_LAYOUT" val="a_f"/>
  <p:tag name="KSO_WM_SLIDE_LAYOUT_CNT" val="1_2"/>
  <p:tag name="KSO_WM_SLIDE_TYPE" val="text"/>
  <p:tag name="KSO_WM_BEAUTIFY_FLAG" val="#wm#"/>
  <p:tag name="KSO_WM_SLIDE_POSITION" val="66*114"/>
  <p:tag name="KSO_WM_SLIDE_SIZE" val="828*373"/>
</p:tagLst>
</file>

<file path=ppt/tags/tag26.xml><?xml version="1.0" encoding="utf-8"?>
<p:tagLst xmlns:p="http://schemas.openxmlformats.org/presentationml/2006/main">
  <p:tag name="KSO_WM_TAG_VERSION" val="1.0"/>
  <p:tag name="KSO_WM_BEAUTIFY_FLAG" val="#wm#"/>
  <p:tag name="KSO_WM_TEMPLATE_CATEGORY" val="custom"/>
  <p:tag name="KSO_WM_TEMPLATE_INDEX" val="160499"/>
  <p:tag name="KSO_WM_UNIT_TYPE" val="a"/>
  <p:tag name="KSO_WM_UNIT_INDEX" val="1"/>
  <p:tag name="KSO_WM_UNIT_ID" val="custom160499_3*a*1"/>
  <p:tag name="KSO_WM_UNIT_CLEAR" val="1"/>
  <p:tag name="KSO_WM_UNIT_LAYERLEVEL" val="1"/>
  <p:tag name="KSO_WM_UNIT_VALUE" val="20"/>
  <p:tag name="KSO_WM_UNIT_ISCONTENTSTITLE" val="0"/>
  <p:tag name="KSO_WM_UNIT_HIGHLIGHT" val="0"/>
  <p:tag name="KSO_WM_UNIT_COMPATIBLE" val="0"/>
  <p:tag name="KSO_WM_UNIT_PRESET_TEXT_INDEX" val="3"/>
  <p:tag name="KSO_WM_UNIT_PRESET_TEXT_LEN" val="17"/>
</p:tagLst>
</file>

<file path=ppt/tags/tag27.xml><?xml version="1.0" encoding="utf-8"?>
<p:tagLst xmlns:p="http://schemas.openxmlformats.org/presentationml/2006/main">
  <p:tag name="KSO_WM_TAG_VERSION" val="1.0"/>
  <p:tag name="KSO_WM_BEAUTIFY_FLAG" val="#wm#"/>
  <p:tag name="KSO_WM_TEMPLATE_CATEGORY" val="custom"/>
  <p:tag name="KSO_WM_TEMPLATE_INDEX" val="160499"/>
  <p:tag name="KSO_WM_UNIT_TYPE" val="f"/>
  <p:tag name="KSO_WM_UNIT_INDEX" val="1"/>
  <p:tag name="KSO_WM_UNIT_ID" val="custom160499_3*f*1"/>
  <p:tag name="KSO_WM_UNIT_CLEAR" val="1"/>
  <p:tag name="KSO_WM_UNIT_LAYERLEVEL" val="1"/>
  <p:tag name="KSO_WM_UNIT_VALUE" val="144"/>
  <p:tag name="KSO_WM_UNIT_HIGHLIGHT" val="0"/>
  <p:tag name="KSO_WM_UNIT_COMPATIBLE" val="0"/>
  <p:tag name="KSO_WM_UNIT_PRESET_TEXT_INDEX" val="5"/>
  <p:tag name="KSO_WM_UNIT_PRESET_TEXT_LEN" val="124"/>
</p:tagLst>
</file>

<file path=ppt/tags/tag28.xml><?xml version="1.0" encoding="utf-8"?>
<p:tagLst xmlns:p="http://schemas.openxmlformats.org/presentationml/2006/main">
  <p:tag name="KSO_WM_TEMPLATE_CATEGORY" val="custom"/>
  <p:tag name="KSO_WM_TEMPLATE_INDEX" val="160499"/>
  <p:tag name="KSO_WM_TAG_VERSION" val="1.0"/>
  <p:tag name="KSO_WM_SLIDE_ID" val="custom160499_3"/>
  <p:tag name="KSO_WM_SLIDE_INDEX" val="3"/>
  <p:tag name="KSO_WM_SLIDE_ITEM_CNT" val="2"/>
  <p:tag name="KSO_WM_SLIDE_LAYOUT" val="a_f"/>
  <p:tag name="KSO_WM_SLIDE_LAYOUT_CNT" val="1_2"/>
  <p:tag name="KSO_WM_SLIDE_TYPE" val="text"/>
  <p:tag name="KSO_WM_BEAUTIFY_FLAG" val="#wm#"/>
  <p:tag name="KSO_WM_SLIDE_POSITION" val="66*114"/>
  <p:tag name="KSO_WM_SLIDE_SIZE" val="828*373"/>
</p:tagLst>
</file>

<file path=ppt/tags/tag29.xml><?xml version="1.0" encoding="utf-8"?>
<p:tagLst xmlns:p="http://schemas.openxmlformats.org/presentationml/2006/main">
  <p:tag name="KSO_WM_TAG_VERSION" val="1.0"/>
  <p:tag name="KSO_WM_BEAUTIFY_FLAG" val="#wm#"/>
  <p:tag name="KSO_WM_TEMPLATE_CATEGORY" val="custom"/>
  <p:tag name="KSO_WM_TEMPLATE_INDEX" val="160499"/>
  <p:tag name="KSO_WM_UNIT_TYPE" val="a"/>
  <p:tag name="KSO_WM_UNIT_INDEX" val="1"/>
  <p:tag name="KSO_WM_UNIT_ID" val="custom160499_3*a*1"/>
  <p:tag name="KSO_WM_UNIT_CLEAR" val="1"/>
  <p:tag name="KSO_WM_UNIT_LAYERLEVEL" val="1"/>
  <p:tag name="KSO_WM_UNIT_VALUE" val="20"/>
  <p:tag name="KSO_WM_UNIT_ISCONTENTSTITLE" val="0"/>
  <p:tag name="KSO_WM_UNIT_HIGHLIGHT" val="0"/>
  <p:tag name="KSO_WM_UNIT_COMPATIBLE" val="0"/>
  <p:tag name="KSO_WM_UNIT_PRESET_TEXT_INDEX" val="3"/>
  <p:tag name="KSO_WM_UNIT_PRESET_TEXT_LEN" val="17"/>
</p:tagLst>
</file>

<file path=ppt/tags/tag3.xml><?xml version="1.0" encoding="utf-8"?>
<p:tagLst xmlns:p="http://schemas.openxmlformats.org/presentationml/2006/main">
  <p:tag name="KSO_WM_TAG_VERSION" val="1.0"/>
  <p:tag name="KSO_WM_BEAUTIFY_FLAG" val="#wm#"/>
  <p:tag name="KSO_WM_COMBINE_RELATE_SLIDE_ID" val="background20180950_1"/>
  <p:tag name="KSO_WM_TEMPLATE_CATEGORY" val="custom"/>
  <p:tag name="KSO_WM_TEMPLATE_INDEX" val="20184565"/>
  <p:tag name="KSO_WM_TEMPLATE_SUBCATEGORY" val="combine"/>
  <p:tag name="KSO_WM_TEMPLATE_THUMBS_INDEX" val="1"/>
  <p:tag name="KSO_WM_TEMPLATE_TOPIC_ID" val="2869567"/>
  <p:tag name="KSO_WM_TEMPLATE_OUTLINE_ID" val="6"/>
  <p:tag name="KSO_WM_TEMPLATE_SCENE_ID" val="1"/>
  <p:tag name="KSO_WM_TEMPLATE_JOB_ID" val="6"/>
  <p:tag name="KSO_WM_TEMPLATE_TOPIC_DEFAULT" val="0"/>
</p:tagLst>
</file>

<file path=ppt/tags/tag30.xml><?xml version="1.0" encoding="utf-8"?>
<p:tagLst xmlns:p="http://schemas.openxmlformats.org/presentationml/2006/main">
  <p:tag name="KSO_WM_TAG_VERSION" val="1.0"/>
  <p:tag name="KSO_WM_BEAUTIFY_FLAG" val="#wm#"/>
  <p:tag name="KSO_WM_TEMPLATE_CATEGORY" val="custom"/>
  <p:tag name="KSO_WM_TEMPLATE_INDEX" val="160499"/>
  <p:tag name="KSO_WM_UNIT_TYPE" val="f"/>
  <p:tag name="KSO_WM_UNIT_INDEX" val="1"/>
  <p:tag name="KSO_WM_UNIT_ID" val="custom160499_3*f*1"/>
  <p:tag name="KSO_WM_UNIT_CLEAR" val="1"/>
  <p:tag name="KSO_WM_UNIT_LAYERLEVEL" val="1"/>
  <p:tag name="KSO_WM_UNIT_VALUE" val="144"/>
  <p:tag name="KSO_WM_UNIT_HIGHLIGHT" val="0"/>
  <p:tag name="KSO_WM_UNIT_COMPATIBLE" val="0"/>
  <p:tag name="KSO_WM_UNIT_PRESET_TEXT_INDEX" val="5"/>
  <p:tag name="KSO_WM_UNIT_PRESET_TEXT_LEN" val="124"/>
</p:tagLst>
</file>

<file path=ppt/tags/tag31.xml><?xml version="1.0" encoding="utf-8"?>
<p:tagLst xmlns:p="http://schemas.openxmlformats.org/presentationml/2006/main">
  <p:tag name="KSO_WM_TEMPLATE_CATEGORY" val="custom"/>
  <p:tag name="KSO_WM_TEMPLATE_INDEX" val="160499"/>
  <p:tag name="KSO_WM_TAG_VERSION" val="1.0"/>
  <p:tag name="KSO_WM_SLIDE_ID" val="custom160499_3"/>
  <p:tag name="KSO_WM_SLIDE_INDEX" val="3"/>
  <p:tag name="KSO_WM_SLIDE_ITEM_CNT" val="2"/>
  <p:tag name="KSO_WM_SLIDE_LAYOUT" val="a_f"/>
  <p:tag name="KSO_WM_SLIDE_LAYOUT_CNT" val="1_2"/>
  <p:tag name="KSO_WM_SLIDE_TYPE" val="text"/>
  <p:tag name="KSO_WM_BEAUTIFY_FLAG" val="#wm#"/>
  <p:tag name="KSO_WM_SLIDE_POSITION" val="66*114"/>
  <p:tag name="KSO_WM_SLIDE_SIZE" val="828*373"/>
</p:tagLst>
</file>

<file path=ppt/tags/tag32.xml><?xml version="1.0" encoding="utf-8"?>
<p:tagLst xmlns:p="http://schemas.openxmlformats.org/presentationml/2006/main">
  <p:tag name="KSO_WM_TAG_VERSION" val="1.0"/>
  <p:tag name="KSO_WM_BEAUTIFY_FLAG" val="#wm#"/>
  <p:tag name="KSO_WM_TEMPLATE_CATEGORY" val="custom"/>
  <p:tag name="KSO_WM_TEMPLATE_INDEX" val="160499"/>
  <p:tag name="KSO_WM_UNIT_TYPE" val="a"/>
  <p:tag name="KSO_WM_UNIT_INDEX" val="1"/>
  <p:tag name="KSO_WM_UNIT_ID" val="custom160499_3*a*1"/>
  <p:tag name="KSO_WM_UNIT_CLEAR" val="1"/>
  <p:tag name="KSO_WM_UNIT_LAYERLEVEL" val="1"/>
  <p:tag name="KSO_WM_UNIT_VALUE" val="20"/>
  <p:tag name="KSO_WM_UNIT_ISCONTENTSTITLE" val="0"/>
  <p:tag name="KSO_WM_UNIT_HIGHLIGHT" val="0"/>
  <p:tag name="KSO_WM_UNIT_COMPATIBLE" val="0"/>
  <p:tag name="KSO_WM_UNIT_PRESET_TEXT_INDEX" val="3"/>
  <p:tag name="KSO_WM_UNIT_PRESET_TEXT_LEN" val="17"/>
</p:tagLst>
</file>

<file path=ppt/tags/tag33.xml><?xml version="1.0" encoding="utf-8"?>
<p:tagLst xmlns:p="http://schemas.openxmlformats.org/presentationml/2006/main">
  <p:tag name="KSO_WM_TAG_VERSION" val="1.0"/>
  <p:tag name="KSO_WM_BEAUTIFY_FLAG" val="#wm#"/>
  <p:tag name="KSO_WM_TEMPLATE_CATEGORY" val="custom"/>
  <p:tag name="KSO_WM_TEMPLATE_INDEX" val="160499"/>
  <p:tag name="KSO_WM_UNIT_TYPE" val="f"/>
  <p:tag name="KSO_WM_UNIT_INDEX" val="1"/>
  <p:tag name="KSO_WM_UNIT_ID" val="custom160499_3*f*1"/>
  <p:tag name="KSO_WM_UNIT_CLEAR" val="1"/>
  <p:tag name="KSO_WM_UNIT_LAYERLEVEL" val="1"/>
  <p:tag name="KSO_WM_UNIT_VALUE" val="144"/>
  <p:tag name="KSO_WM_UNIT_HIGHLIGHT" val="0"/>
  <p:tag name="KSO_WM_UNIT_COMPATIBLE" val="0"/>
  <p:tag name="KSO_WM_UNIT_PRESET_TEXT_INDEX" val="5"/>
  <p:tag name="KSO_WM_UNIT_PRESET_TEXT_LEN" val="124"/>
</p:tagLst>
</file>

<file path=ppt/tags/tag34.xml><?xml version="1.0" encoding="utf-8"?>
<p:tagLst xmlns:p="http://schemas.openxmlformats.org/presentationml/2006/main">
  <p:tag name="KSO_WM_TEMPLATE_CATEGORY" val="custom"/>
  <p:tag name="KSO_WM_TEMPLATE_INDEX" val="160499"/>
  <p:tag name="KSO_WM_TAG_VERSION" val="1.0"/>
  <p:tag name="KSO_WM_SLIDE_ID" val="custom160499_3"/>
  <p:tag name="KSO_WM_SLIDE_INDEX" val="3"/>
  <p:tag name="KSO_WM_SLIDE_ITEM_CNT" val="2"/>
  <p:tag name="KSO_WM_SLIDE_LAYOUT" val="a_f"/>
  <p:tag name="KSO_WM_SLIDE_LAYOUT_CNT" val="1_2"/>
  <p:tag name="KSO_WM_SLIDE_TYPE" val="text"/>
  <p:tag name="KSO_WM_BEAUTIFY_FLAG" val="#wm#"/>
  <p:tag name="KSO_WM_SLIDE_POSITION" val="66*114"/>
  <p:tag name="KSO_WM_SLIDE_SIZE" val="828*373"/>
</p:tagLst>
</file>

<file path=ppt/tags/tag35.xml><?xml version="1.0" encoding="utf-8"?>
<p:tagLst xmlns:p="http://schemas.openxmlformats.org/presentationml/2006/main">
  <p:tag name="KSO_WM_TAG_VERSION" val="1.0"/>
  <p:tag name="KSO_WM_BEAUTIFY_FLAG" val="#wm#"/>
  <p:tag name="KSO_WM_TEMPLATE_CATEGORY" val="custom"/>
  <p:tag name="KSO_WM_TEMPLATE_INDEX" val="160499"/>
  <p:tag name="KSO_WM_UNIT_TYPE" val="a"/>
  <p:tag name="KSO_WM_UNIT_INDEX" val="1"/>
  <p:tag name="KSO_WM_UNIT_ID" val="custom160499_3*a*1"/>
  <p:tag name="KSO_WM_UNIT_CLEAR" val="1"/>
  <p:tag name="KSO_WM_UNIT_LAYERLEVEL" val="1"/>
  <p:tag name="KSO_WM_UNIT_VALUE" val="20"/>
  <p:tag name="KSO_WM_UNIT_ISCONTENTSTITLE" val="0"/>
  <p:tag name="KSO_WM_UNIT_HIGHLIGHT" val="0"/>
  <p:tag name="KSO_WM_UNIT_COMPATIBLE" val="0"/>
  <p:tag name="KSO_WM_UNIT_PRESET_TEXT_INDEX" val="3"/>
  <p:tag name="KSO_WM_UNIT_PRESET_TEXT_LEN" val="17"/>
</p:tagLst>
</file>

<file path=ppt/tags/tag36.xml><?xml version="1.0" encoding="utf-8"?>
<p:tagLst xmlns:p="http://schemas.openxmlformats.org/presentationml/2006/main">
  <p:tag name="KSO_WM_TAG_VERSION" val="1.0"/>
  <p:tag name="KSO_WM_BEAUTIFY_FLAG" val="#wm#"/>
  <p:tag name="KSO_WM_TEMPLATE_CATEGORY" val="custom"/>
  <p:tag name="KSO_WM_TEMPLATE_INDEX" val="160499"/>
  <p:tag name="KSO_WM_UNIT_TYPE" val="f"/>
  <p:tag name="KSO_WM_UNIT_INDEX" val="1"/>
  <p:tag name="KSO_WM_UNIT_ID" val="custom160499_3*f*1"/>
  <p:tag name="KSO_WM_UNIT_CLEAR" val="1"/>
  <p:tag name="KSO_WM_UNIT_LAYERLEVEL" val="1"/>
  <p:tag name="KSO_WM_UNIT_VALUE" val="144"/>
  <p:tag name="KSO_WM_UNIT_HIGHLIGHT" val="0"/>
  <p:tag name="KSO_WM_UNIT_COMPATIBLE" val="0"/>
  <p:tag name="KSO_WM_UNIT_PRESET_TEXT_INDEX" val="5"/>
  <p:tag name="KSO_WM_UNIT_PRESET_TEXT_LEN" val="124"/>
</p:tagLst>
</file>

<file path=ppt/tags/tag37.xml><?xml version="1.0" encoding="utf-8"?>
<p:tagLst xmlns:p="http://schemas.openxmlformats.org/presentationml/2006/main">
  <p:tag name="KSO_WM_TEMPLATE_CATEGORY" val="custom"/>
  <p:tag name="KSO_WM_TEMPLATE_INDEX" val="160499"/>
  <p:tag name="KSO_WM_TAG_VERSION" val="1.0"/>
  <p:tag name="KSO_WM_SLIDE_ID" val="custom160499_3"/>
  <p:tag name="KSO_WM_SLIDE_INDEX" val="3"/>
  <p:tag name="KSO_WM_SLIDE_ITEM_CNT" val="2"/>
  <p:tag name="KSO_WM_SLIDE_LAYOUT" val="a_f"/>
  <p:tag name="KSO_WM_SLIDE_LAYOUT_CNT" val="1_2"/>
  <p:tag name="KSO_WM_SLIDE_TYPE" val="text"/>
  <p:tag name="KSO_WM_BEAUTIFY_FLAG" val="#wm#"/>
  <p:tag name="KSO_WM_SLIDE_POSITION" val="66*114"/>
  <p:tag name="KSO_WM_SLIDE_SIZE" val="828*373"/>
</p:tagLst>
</file>

<file path=ppt/tags/tag38.xml><?xml version="1.0" encoding="utf-8"?>
<p:tagLst xmlns:p="http://schemas.openxmlformats.org/presentationml/2006/main">
  <p:tag name="KSO_WM_TAG_VERSION" val="1.0"/>
  <p:tag name="KSO_WM_BEAUTIFY_FLAG" val="#wm#"/>
  <p:tag name="KSO_WM_TEMPLATE_CATEGORY" val="custom"/>
  <p:tag name="KSO_WM_TEMPLATE_INDEX" val="160499"/>
  <p:tag name="KSO_WM_UNIT_TYPE" val="a"/>
  <p:tag name="KSO_WM_UNIT_INDEX" val="1"/>
  <p:tag name="KSO_WM_UNIT_ID" val="custom160499_3*a*1"/>
  <p:tag name="KSO_WM_UNIT_CLEAR" val="1"/>
  <p:tag name="KSO_WM_UNIT_LAYERLEVEL" val="1"/>
  <p:tag name="KSO_WM_UNIT_VALUE" val="20"/>
  <p:tag name="KSO_WM_UNIT_ISCONTENTSTITLE" val="0"/>
  <p:tag name="KSO_WM_UNIT_HIGHLIGHT" val="0"/>
  <p:tag name="KSO_WM_UNIT_COMPATIBLE" val="0"/>
  <p:tag name="KSO_WM_UNIT_PRESET_TEXT_INDEX" val="3"/>
  <p:tag name="KSO_WM_UNIT_PRESET_TEXT_LEN" val="17"/>
</p:tagLst>
</file>

<file path=ppt/tags/tag39.xml><?xml version="1.0" encoding="utf-8"?>
<p:tagLst xmlns:p="http://schemas.openxmlformats.org/presentationml/2006/main">
  <p:tag name="KSO_WM_TAG_VERSION" val="1.0"/>
  <p:tag name="KSO_WM_BEAUTIFY_FLAG" val="#wm#"/>
  <p:tag name="KSO_WM_TEMPLATE_CATEGORY" val="custom"/>
  <p:tag name="KSO_WM_TEMPLATE_INDEX" val="160499"/>
  <p:tag name="KSO_WM_UNIT_TYPE" val="f"/>
  <p:tag name="KSO_WM_UNIT_INDEX" val="1"/>
  <p:tag name="KSO_WM_UNIT_ID" val="custom160499_3*f*1"/>
  <p:tag name="KSO_WM_UNIT_CLEAR" val="1"/>
  <p:tag name="KSO_WM_UNIT_LAYERLEVEL" val="1"/>
  <p:tag name="KSO_WM_UNIT_VALUE" val="144"/>
  <p:tag name="KSO_WM_UNIT_HIGHLIGHT" val="0"/>
  <p:tag name="KSO_WM_UNIT_COMPATIBLE" val="0"/>
  <p:tag name="KSO_WM_UNIT_PRESET_TEXT_INDEX" val="5"/>
  <p:tag name="KSO_WM_UNIT_PRESET_TEXT_LEN" val="124"/>
</p:tagLst>
</file>

<file path=ppt/tags/tag4.xml><?xml version="1.0" encoding="utf-8"?>
<p:tagLst xmlns:p="http://schemas.openxmlformats.org/presentationml/2006/main">
  <p:tag name="KSO_WM_TAG_VERSION" val="1.0"/>
  <p:tag name="KSO_WM_TEMPLATE_CATEGORY" val="custom"/>
  <p:tag name="KSO_WM_TEMPLATE_INDEX" val="160499"/>
</p:tagLst>
</file>

<file path=ppt/tags/tag40.xml><?xml version="1.0" encoding="utf-8"?>
<p:tagLst xmlns:p="http://schemas.openxmlformats.org/presentationml/2006/main">
  <p:tag name="KSO_WM_TEMPLATE_CATEGORY" val="custom"/>
  <p:tag name="KSO_WM_TEMPLATE_INDEX" val="160499"/>
  <p:tag name="KSO_WM_TAG_VERSION" val="1.0"/>
  <p:tag name="KSO_WM_SLIDE_ID" val="custom160499_3"/>
  <p:tag name="KSO_WM_SLIDE_INDEX" val="3"/>
  <p:tag name="KSO_WM_SLIDE_ITEM_CNT" val="2"/>
  <p:tag name="KSO_WM_SLIDE_LAYOUT" val="a_f"/>
  <p:tag name="KSO_WM_SLIDE_LAYOUT_CNT" val="1_2"/>
  <p:tag name="KSO_WM_SLIDE_TYPE" val="text"/>
  <p:tag name="KSO_WM_BEAUTIFY_FLAG" val="#wm#"/>
  <p:tag name="KSO_WM_SLIDE_POSITION" val="66*114"/>
  <p:tag name="KSO_WM_SLIDE_SIZE" val="828*373"/>
</p:tagLst>
</file>

<file path=ppt/tags/tag41.xml><?xml version="1.0" encoding="utf-8"?>
<p:tagLst xmlns:p="http://schemas.openxmlformats.org/presentationml/2006/main">
  <p:tag name="KSO_WM_TAG_VERSION" val="1.0"/>
  <p:tag name="KSO_WM_BEAUTIFY_FLAG" val="#wm#"/>
  <p:tag name="KSO_WM_TEMPLATE_CATEGORY" val="custom"/>
  <p:tag name="KSO_WM_TEMPLATE_INDEX" val="160499"/>
  <p:tag name="KSO_WM_UNIT_TYPE" val="a"/>
  <p:tag name="KSO_WM_UNIT_INDEX" val="1"/>
  <p:tag name="KSO_WM_UNIT_ID" val="custom160499_3*a*1"/>
  <p:tag name="KSO_WM_UNIT_CLEAR" val="1"/>
  <p:tag name="KSO_WM_UNIT_LAYERLEVEL" val="1"/>
  <p:tag name="KSO_WM_UNIT_VALUE" val="20"/>
  <p:tag name="KSO_WM_UNIT_ISCONTENTSTITLE" val="0"/>
  <p:tag name="KSO_WM_UNIT_HIGHLIGHT" val="0"/>
  <p:tag name="KSO_WM_UNIT_COMPATIBLE" val="0"/>
  <p:tag name="KSO_WM_UNIT_PRESET_TEXT_INDEX" val="3"/>
  <p:tag name="KSO_WM_UNIT_PRESET_TEXT_LEN" val="17"/>
</p:tagLst>
</file>

<file path=ppt/tags/tag42.xml><?xml version="1.0" encoding="utf-8"?>
<p:tagLst xmlns:p="http://schemas.openxmlformats.org/presentationml/2006/main">
  <p:tag name="KSO_WM_TAG_VERSION" val="1.0"/>
  <p:tag name="KSO_WM_BEAUTIFY_FLAG" val="#wm#"/>
  <p:tag name="KSO_WM_TEMPLATE_CATEGORY" val="custom"/>
  <p:tag name="KSO_WM_TEMPLATE_INDEX" val="160499"/>
  <p:tag name="KSO_WM_UNIT_TYPE" val="f"/>
  <p:tag name="KSO_WM_UNIT_INDEX" val="1"/>
  <p:tag name="KSO_WM_UNIT_ID" val="custom160499_3*f*1"/>
  <p:tag name="KSO_WM_UNIT_CLEAR" val="1"/>
  <p:tag name="KSO_WM_UNIT_LAYERLEVEL" val="1"/>
  <p:tag name="KSO_WM_UNIT_VALUE" val="144"/>
  <p:tag name="KSO_WM_UNIT_HIGHLIGHT" val="0"/>
  <p:tag name="KSO_WM_UNIT_COMPATIBLE" val="0"/>
  <p:tag name="KSO_WM_UNIT_PRESET_TEXT_INDEX" val="5"/>
  <p:tag name="KSO_WM_UNIT_PRESET_TEXT_LEN" val="124"/>
</p:tagLst>
</file>

<file path=ppt/tags/tag43.xml><?xml version="1.0" encoding="utf-8"?>
<p:tagLst xmlns:p="http://schemas.openxmlformats.org/presentationml/2006/main">
  <p:tag name="KSO_WM_TEMPLATE_CATEGORY" val="custom"/>
  <p:tag name="KSO_WM_TEMPLATE_INDEX" val="160499"/>
  <p:tag name="KSO_WM_TAG_VERSION" val="1.0"/>
  <p:tag name="KSO_WM_SLIDE_ID" val="custom160499_3"/>
  <p:tag name="KSO_WM_SLIDE_INDEX" val="3"/>
  <p:tag name="KSO_WM_SLIDE_ITEM_CNT" val="2"/>
  <p:tag name="KSO_WM_SLIDE_LAYOUT" val="a_f"/>
  <p:tag name="KSO_WM_SLIDE_LAYOUT_CNT" val="1_2"/>
  <p:tag name="KSO_WM_SLIDE_TYPE" val="text"/>
  <p:tag name="KSO_WM_BEAUTIFY_FLAG" val="#wm#"/>
  <p:tag name="KSO_WM_SLIDE_POSITION" val="66*114"/>
  <p:tag name="KSO_WM_SLIDE_SIZE" val="828*373"/>
</p:tagLst>
</file>

<file path=ppt/tags/tag44.xml><?xml version="1.0" encoding="utf-8"?>
<p:tagLst xmlns:p="http://schemas.openxmlformats.org/presentationml/2006/main">
  <p:tag name="KSO_WM_TAG_VERSION" val="1.0"/>
  <p:tag name="KSO_WM_BEAUTIFY_FLAG" val="#wm#"/>
  <p:tag name="KSO_WM_TEMPLATE_CATEGORY" val="custom"/>
  <p:tag name="KSO_WM_TEMPLATE_INDEX" val="160499"/>
  <p:tag name="KSO_WM_UNIT_TYPE" val="a"/>
  <p:tag name="KSO_WM_UNIT_INDEX" val="1"/>
  <p:tag name="KSO_WM_UNIT_ID" val="custom160499_3*a*1"/>
  <p:tag name="KSO_WM_UNIT_CLEAR" val="1"/>
  <p:tag name="KSO_WM_UNIT_LAYERLEVEL" val="1"/>
  <p:tag name="KSO_WM_UNIT_VALUE" val="20"/>
  <p:tag name="KSO_WM_UNIT_ISCONTENTSTITLE" val="0"/>
  <p:tag name="KSO_WM_UNIT_HIGHLIGHT" val="0"/>
  <p:tag name="KSO_WM_UNIT_COMPATIBLE" val="0"/>
  <p:tag name="KSO_WM_UNIT_PRESET_TEXT_INDEX" val="3"/>
  <p:tag name="KSO_WM_UNIT_PRESET_TEXT_LEN" val="17"/>
</p:tagLst>
</file>

<file path=ppt/tags/tag45.xml><?xml version="1.0" encoding="utf-8"?>
<p:tagLst xmlns:p="http://schemas.openxmlformats.org/presentationml/2006/main">
  <p:tag name="KSO_WM_TAG_VERSION" val="1.0"/>
  <p:tag name="KSO_WM_BEAUTIFY_FLAG" val="#wm#"/>
  <p:tag name="KSO_WM_TEMPLATE_CATEGORY" val="custom"/>
  <p:tag name="KSO_WM_TEMPLATE_INDEX" val="160499"/>
  <p:tag name="KSO_WM_UNIT_TYPE" val="f"/>
  <p:tag name="KSO_WM_UNIT_INDEX" val="1"/>
  <p:tag name="KSO_WM_UNIT_ID" val="custom160499_3*f*1"/>
  <p:tag name="KSO_WM_UNIT_CLEAR" val="1"/>
  <p:tag name="KSO_WM_UNIT_LAYERLEVEL" val="1"/>
  <p:tag name="KSO_WM_UNIT_VALUE" val="144"/>
  <p:tag name="KSO_WM_UNIT_HIGHLIGHT" val="0"/>
  <p:tag name="KSO_WM_UNIT_COMPATIBLE" val="0"/>
  <p:tag name="KSO_WM_UNIT_PRESET_TEXT_INDEX" val="5"/>
  <p:tag name="KSO_WM_UNIT_PRESET_TEXT_LEN" val="124"/>
</p:tagLst>
</file>

<file path=ppt/tags/tag46.xml><?xml version="1.0" encoding="utf-8"?>
<p:tagLst xmlns:p="http://schemas.openxmlformats.org/presentationml/2006/main">
  <p:tag name="KSO_WM_TEMPLATE_CATEGORY" val="custom"/>
  <p:tag name="KSO_WM_TEMPLATE_INDEX" val="160499"/>
  <p:tag name="KSO_WM_TAG_VERSION" val="1.0"/>
  <p:tag name="KSO_WM_SLIDE_ID" val="custom160499_3"/>
  <p:tag name="KSO_WM_SLIDE_INDEX" val="3"/>
  <p:tag name="KSO_WM_SLIDE_ITEM_CNT" val="2"/>
  <p:tag name="KSO_WM_SLIDE_LAYOUT" val="a_f"/>
  <p:tag name="KSO_WM_SLIDE_LAYOUT_CNT" val="1_2"/>
  <p:tag name="KSO_WM_SLIDE_TYPE" val="text"/>
  <p:tag name="KSO_WM_BEAUTIFY_FLAG" val="#wm#"/>
  <p:tag name="KSO_WM_SLIDE_POSITION" val="66*114"/>
  <p:tag name="KSO_WM_SLIDE_SIZE" val="828*373"/>
</p:tagLst>
</file>

<file path=ppt/tags/tag47.xml><?xml version="1.0" encoding="utf-8"?>
<p:tagLst xmlns:p="http://schemas.openxmlformats.org/presentationml/2006/main">
  <p:tag name="KSO_WM_TAG_VERSION" val="1.0"/>
  <p:tag name="KSO_WM_BEAUTIFY_FLAG" val="#wm#"/>
  <p:tag name="KSO_WM_TEMPLATE_CATEGORY" val="custom"/>
  <p:tag name="KSO_WM_TEMPLATE_INDEX" val="160499"/>
  <p:tag name="KSO_WM_UNIT_TYPE" val="a"/>
  <p:tag name="KSO_WM_UNIT_INDEX" val="1"/>
  <p:tag name="KSO_WM_UNIT_ID" val="custom160499_3*a*1"/>
  <p:tag name="KSO_WM_UNIT_CLEAR" val="1"/>
  <p:tag name="KSO_WM_UNIT_LAYERLEVEL" val="1"/>
  <p:tag name="KSO_WM_UNIT_VALUE" val="20"/>
  <p:tag name="KSO_WM_UNIT_ISCONTENTSTITLE" val="0"/>
  <p:tag name="KSO_WM_UNIT_HIGHLIGHT" val="0"/>
  <p:tag name="KSO_WM_UNIT_COMPATIBLE" val="0"/>
  <p:tag name="KSO_WM_UNIT_PRESET_TEXT_INDEX" val="3"/>
  <p:tag name="KSO_WM_UNIT_PRESET_TEXT_LEN" val="17"/>
</p:tagLst>
</file>

<file path=ppt/tags/tag48.xml><?xml version="1.0" encoding="utf-8"?>
<p:tagLst xmlns:p="http://schemas.openxmlformats.org/presentationml/2006/main">
  <p:tag name="KSO_WM_TAG_VERSION" val="1.0"/>
  <p:tag name="KSO_WM_BEAUTIFY_FLAG" val="#wm#"/>
  <p:tag name="KSO_WM_TEMPLATE_CATEGORY" val="custom"/>
  <p:tag name="KSO_WM_TEMPLATE_INDEX" val="160499"/>
  <p:tag name="KSO_WM_UNIT_TYPE" val="f"/>
  <p:tag name="KSO_WM_UNIT_INDEX" val="1"/>
  <p:tag name="KSO_WM_UNIT_ID" val="custom160499_3*f*1"/>
  <p:tag name="KSO_WM_UNIT_CLEAR" val="1"/>
  <p:tag name="KSO_WM_UNIT_LAYERLEVEL" val="1"/>
  <p:tag name="KSO_WM_UNIT_VALUE" val="144"/>
  <p:tag name="KSO_WM_UNIT_HIGHLIGHT" val="0"/>
  <p:tag name="KSO_WM_UNIT_COMPATIBLE" val="0"/>
  <p:tag name="KSO_WM_UNIT_PRESET_TEXT_INDEX" val="5"/>
  <p:tag name="KSO_WM_UNIT_PRESET_TEXT_LEN" val="124"/>
</p:tagLst>
</file>

<file path=ppt/tags/tag49.xml><?xml version="1.0" encoding="utf-8"?>
<p:tagLst xmlns:p="http://schemas.openxmlformats.org/presentationml/2006/main">
  <p:tag name="KSO_WM_TEMPLATE_CATEGORY" val="custom"/>
  <p:tag name="KSO_WM_TEMPLATE_INDEX" val="160499"/>
  <p:tag name="KSO_WM_TAG_VERSION" val="1.0"/>
  <p:tag name="KSO_WM_SLIDE_ID" val="custom160499_3"/>
  <p:tag name="KSO_WM_SLIDE_INDEX" val="3"/>
  <p:tag name="KSO_WM_SLIDE_ITEM_CNT" val="2"/>
  <p:tag name="KSO_WM_SLIDE_LAYOUT" val="a_f"/>
  <p:tag name="KSO_WM_SLIDE_LAYOUT_CNT" val="1_2"/>
  <p:tag name="KSO_WM_SLIDE_TYPE" val="text"/>
  <p:tag name="KSO_WM_BEAUTIFY_FLAG" val="#wm#"/>
  <p:tag name="KSO_WM_SLIDE_POSITION" val="66*114"/>
  <p:tag name="KSO_WM_SLIDE_SIZE" val="828*373"/>
</p:tagLst>
</file>

<file path=ppt/tags/tag5.xml><?xml version="1.0" encoding="utf-8"?>
<p:tagLst xmlns:p="http://schemas.openxmlformats.org/presentationml/2006/main">
  <p:tag name="KSO_WM_TAG_VERSION" val="1.0"/>
  <p:tag name="KSO_WM_TEMPLATE_CATEGORY" val="custom"/>
  <p:tag name="KSO_WM_TEMPLATE_INDEX" val="160499"/>
</p:tagLst>
</file>

<file path=ppt/tags/tag50.xml><?xml version="1.0" encoding="utf-8"?>
<p:tagLst xmlns:p="http://schemas.openxmlformats.org/presentationml/2006/main">
  <p:tag name="KSO_WM_TAG_VERSION" val="1.0"/>
  <p:tag name="KSO_WM_BEAUTIFY_FLAG" val="#wm#"/>
  <p:tag name="KSO_WM_TEMPLATE_CATEGORY" val="custom"/>
  <p:tag name="KSO_WM_TEMPLATE_INDEX" val="160499"/>
  <p:tag name="KSO_WM_UNIT_TYPE" val="a"/>
  <p:tag name="KSO_WM_UNIT_INDEX" val="1"/>
  <p:tag name="KSO_WM_UNIT_ID" val="custom160499_3*a*1"/>
  <p:tag name="KSO_WM_UNIT_CLEAR" val="1"/>
  <p:tag name="KSO_WM_UNIT_LAYERLEVEL" val="1"/>
  <p:tag name="KSO_WM_UNIT_VALUE" val="20"/>
  <p:tag name="KSO_WM_UNIT_ISCONTENTSTITLE" val="0"/>
  <p:tag name="KSO_WM_UNIT_HIGHLIGHT" val="0"/>
  <p:tag name="KSO_WM_UNIT_COMPATIBLE" val="0"/>
  <p:tag name="KSO_WM_UNIT_PRESET_TEXT_INDEX" val="3"/>
  <p:tag name="KSO_WM_UNIT_PRESET_TEXT_LEN" val="17"/>
</p:tagLst>
</file>

<file path=ppt/tags/tag51.xml><?xml version="1.0" encoding="utf-8"?>
<p:tagLst xmlns:p="http://schemas.openxmlformats.org/presentationml/2006/main">
  <p:tag name="KSO_WM_TAG_VERSION" val="1.0"/>
  <p:tag name="KSO_WM_BEAUTIFY_FLAG" val="#wm#"/>
  <p:tag name="KSO_WM_TEMPLATE_CATEGORY" val="custom"/>
  <p:tag name="KSO_WM_TEMPLATE_INDEX" val="160499"/>
  <p:tag name="KSO_WM_UNIT_TYPE" val="f"/>
  <p:tag name="KSO_WM_UNIT_INDEX" val="1"/>
  <p:tag name="KSO_WM_UNIT_ID" val="custom160499_3*f*1"/>
  <p:tag name="KSO_WM_UNIT_CLEAR" val="1"/>
  <p:tag name="KSO_WM_UNIT_LAYERLEVEL" val="1"/>
  <p:tag name="KSO_WM_UNIT_VALUE" val="144"/>
  <p:tag name="KSO_WM_UNIT_HIGHLIGHT" val="0"/>
  <p:tag name="KSO_WM_UNIT_COMPATIBLE" val="0"/>
  <p:tag name="KSO_WM_UNIT_PRESET_TEXT_INDEX" val="5"/>
  <p:tag name="KSO_WM_UNIT_PRESET_TEXT_LEN" val="124"/>
</p:tagLst>
</file>

<file path=ppt/tags/tag52.xml><?xml version="1.0" encoding="utf-8"?>
<p:tagLst xmlns:p="http://schemas.openxmlformats.org/presentationml/2006/main">
  <p:tag name="KSO_WM_TEMPLATE_CATEGORY" val="custom"/>
  <p:tag name="KSO_WM_TEMPLATE_INDEX" val="160499"/>
  <p:tag name="KSO_WM_TAG_VERSION" val="1.0"/>
  <p:tag name="KSO_WM_SLIDE_ID" val="custom160499_3"/>
  <p:tag name="KSO_WM_SLIDE_INDEX" val="3"/>
  <p:tag name="KSO_WM_SLIDE_ITEM_CNT" val="2"/>
  <p:tag name="KSO_WM_SLIDE_LAYOUT" val="a_f"/>
  <p:tag name="KSO_WM_SLIDE_LAYOUT_CNT" val="1_2"/>
  <p:tag name="KSO_WM_SLIDE_TYPE" val="text"/>
  <p:tag name="KSO_WM_BEAUTIFY_FLAG" val="#wm#"/>
  <p:tag name="KSO_WM_SLIDE_POSITION" val="66*114"/>
  <p:tag name="KSO_WM_SLIDE_SIZE" val="828*373"/>
</p:tagLst>
</file>

<file path=ppt/tags/tag53.xml><?xml version="1.0" encoding="utf-8"?>
<p:tagLst xmlns:p="http://schemas.openxmlformats.org/presentationml/2006/main">
  <p:tag name="KSO_WM_TAG_VERSION" val="1.0"/>
  <p:tag name="KSO_WM_BEAUTIFY_FLAG" val="#wm#"/>
  <p:tag name="KSO_WM_TEMPLATE_CATEGORY" val="custom"/>
  <p:tag name="KSO_WM_TEMPLATE_INDEX" val="160499"/>
  <p:tag name="KSO_WM_UNIT_TYPE" val="a"/>
  <p:tag name="KSO_WM_UNIT_INDEX" val="1"/>
  <p:tag name="KSO_WM_UNIT_ID" val="custom160499_3*a*1"/>
  <p:tag name="KSO_WM_UNIT_CLEAR" val="1"/>
  <p:tag name="KSO_WM_UNIT_LAYERLEVEL" val="1"/>
  <p:tag name="KSO_WM_UNIT_VALUE" val="20"/>
  <p:tag name="KSO_WM_UNIT_ISCONTENTSTITLE" val="0"/>
  <p:tag name="KSO_WM_UNIT_HIGHLIGHT" val="0"/>
  <p:tag name="KSO_WM_UNIT_COMPATIBLE" val="0"/>
  <p:tag name="KSO_WM_UNIT_PRESET_TEXT_INDEX" val="3"/>
  <p:tag name="KSO_WM_UNIT_PRESET_TEXT_LEN" val="17"/>
</p:tagLst>
</file>

<file path=ppt/tags/tag54.xml><?xml version="1.0" encoding="utf-8"?>
<p:tagLst xmlns:p="http://schemas.openxmlformats.org/presentationml/2006/main">
  <p:tag name="KSO_WM_TAG_VERSION" val="1.0"/>
  <p:tag name="KSO_WM_BEAUTIFY_FLAG" val="#wm#"/>
  <p:tag name="KSO_WM_TEMPLATE_CATEGORY" val="custom"/>
  <p:tag name="KSO_WM_TEMPLATE_INDEX" val="160499"/>
  <p:tag name="KSO_WM_UNIT_TYPE" val="f"/>
  <p:tag name="KSO_WM_UNIT_INDEX" val="1"/>
  <p:tag name="KSO_WM_UNIT_ID" val="custom160499_3*f*1"/>
  <p:tag name="KSO_WM_UNIT_CLEAR" val="1"/>
  <p:tag name="KSO_WM_UNIT_LAYERLEVEL" val="1"/>
  <p:tag name="KSO_WM_UNIT_VALUE" val="144"/>
  <p:tag name="KSO_WM_UNIT_HIGHLIGHT" val="0"/>
  <p:tag name="KSO_WM_UNIT_COMPATIBLE" val="0"/>
  <p:tag name="KSO_WM_UNIT_PRESET_TEXT_INDEX" val="5"/>
  <p:tag name="KSO_WM_UNIT_PRESET_TEXT_LEN" val="124"/>
</p:tagLst>
</file>

<file path=ppt/tags/tag55.xml><?xml version="1.0" encoding="utf-8"?>
<p:tagLst xmlns:p="http://schemas.openxmlformats.org/presentationml/2006/main">
  <p:tag name="KSO_WM_TEMPLATE_CATEGORY" val="custom"/>
  <p:tag name="KSO_WM_TEMPLATE_INDEX" val="160499"/>
  <p:tag name="KSO_WM_TAG_VERSION" val="1.0"/>
  <p:tag name="KSO_WM_SLIDE_ID" val="custom160499_3"/>
  <p:tag name="KSO_WM_SLIDE_INDEX" val="3"/>
  <p:tag name="KSO_WM_SLIDE_ITEM_CNT" val="2"/>
  <p:tag name="KSO_WM_SLIDE_LAYOUT" val="a_f"/>
  <p:tag name="KSO_WM_SLIDE_LAYOUT_CNT" val="1_2"/>
  <p:tag name="KSO_WM_SLIDE_TYPE" val="text"/>
  <p:tag name="KSO_WM_BEAUTIFY_FLAG" val="#wm#"/>
  <p:tag name="KSO_WM_SLIDE_POSITION" val="66*114"/>
  <p:tag name="KSO_WM_SLIDE_SIZE" val="828*373"/>
</p:tagLst>
</file>

<file path=ppt/tags/tag56.xml><?xml version="1.0" encoding="utf-8"?>
<p:tagLst xmlns:p="http://schemas.openxmlformats.org/presentationml/2006/main">
  <p:tag name="KSO_WM_TAG_VERSION" val="1.0"/>
  <p:tag name="KSO_WM_BEAUTIFY_FLAG" val="#wm#"/>
  <p:tag name="KSO_WM_TEMPLATE_CATEGORY" val="custom"/>
  <p:tag name="KSO_WM_TEMPLATE_INDEX" val="160499"/>
  <p:tag name="KSO_WM_UNIT_TYPE" val="a"/>
  <p:tag name="KSO_WM_UNIT_INDEX" val="1"/>
  <p:tag name="KSO_WM_UNIT_ID" val="custom160499_3*a*1"/>
  <p:tag name="KSO_WM_UNIT_CLEAR" val="1"/>
  <p:tag name="KSO_WM_UNIT_LAYERLEVEL" val="1"/>
  <p:tag name="KSO_WM_UNIT_VALUE" val="20"/>
  <p:tag name="KSO_WM_UNIT_ISCONTENTSTITLE" val="0"/>
  <p:tag name="KSO_WM_UNIT_HIGHLIGHT" val="0"/>
  <p:tag name="KSO_WM_UNIT_COMPATIBLE" val="0"/>
  <p:tag name="KSO_WM_UNIT_PRESET_TEXT_INDEX" val="3"/>
  <p:tag name="KSO_WM_UNIT_PRESET_TEXT_LEN" val="17"/>
</p:tagLst>
</file>

<file path=ppt/tags/tag57.xml><?xml version="1.0" encoding="utf-8"?>
<p:tagLst xmlns:p="http://schemas.openxmlformats.org/presentationml/2006/main">
  <p:tag name="KSO_WM_TAG_VERSION" val="1.0"/>
  <p:tag name="KSO_WM_BEAUTIFY_FLAG" val="#wm#"/>
  <p:tag name="KSO_WM_TEMPLATE_CATEGORY" val="custom"/>
  <p:tag name="KSO_WM_TEMPLATE_INDEX" val="160499"/>
  <p:tag name="KSO_WM_UNIT_TYPE" val="f"/>
  <p:tag name="KSO_WM_UNIT_INDEX" val="1"/>
  <p:tag name="KSO_WM_UNIT_ID" val="custom160499_3*f*1"/>
  <p:tag name="KSO_WM_UNIT_CLEAR" val="1"/>
  <p:tag name="KSO_WM_UNIT_LAYERLEVEL" val="1"/>
  <p:tag name="KSO_WM_UNIT_VALUE" val="144"/>
  <p:tag name="KSO_WM_UNIT_HIGHLIGHT" val="0"/>
  <p:tag name="KSO_WM_UNIT_COMPATIBLE" val="0"/>
  <p:tag name="KSO_WM_UNIT_PRESET_TEXT_INDEX" val="5"/>
  <p:tag name="KSO_WM_UNIT_PRESET_TEXT_LEN" val="124"/>
</p:tagLst>
</file>

<file path=ppt/tags/tag58.xml><?xml version="1.0" encoding="utf-8"?>
<p:tagLst xmlns:p="http://schemas.openxmlformats.org/presentationml/2006/main">
  <p:tag name="KSO_WM_TEMPLATE_CATEGORY" val="custom"/>
  <p:tag name="KSO_WM_TEMPLATE_INDEX" val="160499"/>
  <p:tag name="KSO_WM_TAG_VERSION" val="1.0"/>
  <p:tag name="KSO_WM_SLIDE_ID" val="custom160499_3"/>
  <p:tag name="KSO_WM_SLIDE_INDEX" val="3"/>
  <p:tag name="KSO_WM_SLIDE_ITEM_CNT" val="2"/>
  <p:tag name="KSO_WM_SLIDE_LAYOUT" val="a_f"/>
  <p:tag name="KSO_WM_SLIDE_LAYOUT_CNT" val="1_2"/>
  <p:tag name="KSO_WM_SLIDE_TYPE" val="text"/>
  <p:tag name="KSO_WM_BEAUTIFY_FLAG" val="#wm#"/>
  <p:tag name="KSO_WM_SLIDE_POSITION" val="66*114"/>
  <p:tag name="KSO_WM_SLIDE_SIZE" val="828*373"/>
</p:tagLst>
</file>

<file path=ppt/tags/tag59.xml><?xml version="1.0" encoding="utf-8"?>
<p:tagLst xmlns:p="http://schemas.openxmlformats.org/presentationml/2006/main">
  <p:tag name="KSO_WM_TAG_VERSION" val="1.0"/>
  <p:tag name="KSO_WM_BEAUTIFY_FLAG" val="#wm#"/>
  <p:tag name="KSO_WM_TEMPLATE_CATEGORY" val="custom"/>
  <p:tag name="KSO_WM_TEMPLATE_INDEX" val="160499"/>
  <p:tag name="KSO_WM_UNIT_TYPE" val="a"/>
  <p:tag name="KSO_WM_UNIT_INDEX" val="1"/>
  <p:tag name="KSO_WM_UNIT_ID" val="custom160499_29*a*1"/>
  <p:tag name="KSO_WM_UNIT_CLEAR" val="1"/>
  <p:tag name="KSO_WM_UNIT_LAYERLEVEL" val="1"/>
  <p:tag name="KSO_WM_UNIT_VALUE" val="22"/>
  <p:tag name="KSO_WM_UNIT_ISCONTENTSTITLE" val="0"/>
  <p:tag name="KSO_WM_UNIT_HIGHLIGHT" val="0"/>
  <p:tag name="KSO_WM_UNIT_COMPATIBLE" val="0"/>
  <p:tag name="KSO_WM_UNIT_PRESET_TEXT" val="谢谢大家"/>
</p:tagLst>
</file>

<file path=ppt/tags/tag6.xml><?xml version="1.0" encoding="utf-8"?>
<p:tagLst xmlns:p="http://schemas.openxmlformats.org/presentationml/2006/main">
  <p:tag name="KSO_WM_TAG_VERSION" val="1.0"/>
  <p:tag name="KSO_WM_BEAUTIFY_FLAG" val="#wm#"/>
  <p:tag name="KSO_WM_TEMPLATE_CATEGORY" val="custom"/>
  <p:tag name="KSO_WM_TEMPLATE_INDEX" val="160499"/>
  <p:tag name="KSO_WM_UNIT_TYPE" val="a"/>
  <p:tag name="KSO_WM_UNIT_INDEX" val="1"/>
  <p:tag name="KSO_WM_UNIT_ID" val="custom160499_1*a*1"/>
  <p:tag name="KSO_WM_UNIT_CLEAR" val="1"/>
  <p:tag name="KSO_WM_UNIT_LAYERLEVEL" val="1"/>
  <p:tag name="KSO_WM_UNIT_VALUE" val="22"/>
  <p:tag name="KSO_WM_UNIT_ISCONTENTSTITLE" val="0"/>
  <p:tag name="KSO_WM_UNIT_HIGHLIGHT" val="0"/>
  <p:tag name="KSO_WM_UNIT_COMPATIBLE" val="0"/>
  <p:tag name="KSO_WM_UNIT_PRESET_TEXT_INDEX" val="3"/>
  <p:tag name="KSO_WM_UNIT_PRESET_TEXT_LEN" val="12"/>
</p:tagLst>
</file>

<file path=ppt/tags/tag60.xml><?xml version="1.0" encoding="utf-8"?>
<p:tagLst xmlns:p="http://schemas.openxmlformats.org/presentationml/2006/main">
  <p:tag name="KSO_WM_TEMPLATE_CATEGORY" val="custom"/>
  <p:tag name="KSO_WM_TEMPLATE_INDEX" val="160499"/>
  <p:tag name="KSO_WM_TAG_VERSION" val="1.0"/>
  <p:tag name="KSO_WM_SLIDE_ID" val="custom160499_29"/>
  <p:tag name="KSO_WM_SLIDE_INDEX" val="29"/>
  <p:tag name="KSO_WM_SLIDE_ITEM_CNT" val="1"/>
  <p:tag name="KSO_WM_SLIDE_LAYOUT" val="a"/>
  <p:tag name="KSO_WM_SLIDE_LAYOUT_CNT" val="1"/>
  <p:tag name="KSO_WM_SLIDE_TYPE" val="endPage"/>
  <p:tag name="KSO_WM_BEAUTIFY_FLAG" val="#wm#"/>
</p:tagLst>
</file>

<file path=ppt/tags/tag7.xml><?xml version="1.0" encoding="utf-8"?>
<p:tagLst xmlns:p="http://schemas.openxmlformats.org/presentationml/2006/main">
  <p:tag name="KSO_WM_TAG_VERSION" val="1.0"/>
  <p:tag name="KSO_WM_BEAUTIFY_FLAG" val="#wm#"/>
  <p:tag name="KSO_WM_TEMPLATE_CATEGORY" val="custom"/>
  <p:tag name="KSO_WM_TEMPLATE_INDEX" val="160499"/>
  <p:tag name="KSO_WM_UNIT_TYPE" val="b"/>
  <p:tag name="KSO_WM_UNIT_INDEX" val="1"/>
  <p:tag name="KSO_WM_UNIT_ID" val="custom160499_1*b*1"/>
  <p:tag name="KSO_WM_UNIT_CLEAR" val="1"/>
  <p:tag name="KSO_WM_UNIT_LAYERLEVEL" val="1"/>
  <p:tag name="KSO_WM_UNIT_VALUE" val="22"/>
  <p:tag name="KSO_WM_UNIT_ISCONTENTSTITLE" val="0"/>
  <p:tag name="KSO_WM_UNIT_HIGHLIGHT" val="0"/>
  <p:tag name="KSO_WM_UNIT_COMPATIBLE" val="0"/>
  <p:tag name="KSO_WM_UNIT_PRESET_TEXT_INDEX" val="3"/>
  <p:tag name="KSO_WM_UNIT_PRESET_TEXT_LEN" val="17"/>
</p:tagLst>
</file>

<file path=ppt/tags/tag8.xml><?xml version="1.0" encoding="utf-8"?>
<p:tagLst xmlns:p="http://schemas.openxmlformats.org/presentationml/2006/main">
  <p:tag name="KSO_WM_TEMPLATE_CATEGORY" val="custom"/>
  <p:tag name="KSO_WM_TEMPLATE_INDEX" val="160499"/>
  <p:tag name="KSO_WM_TAG_VERSION" val="1.0"/>
  <p:tag name="KSO_WM_SLIDE_ID" val="custom160499_1"/>
  <p:tag name="KSO_WM_SLIDE_INDEX" val="1"/>
  <p:tag name="KSO_WM_SLIDE_ITEM_CNT" val="2"/>
  <p:tag name="KSO_WM_SLIDE_LAYOUT" val="a_b"/>
  <p:tag name="KSO_WM_SLIDE_LAYOUT_CNT" val="1_1"/>
  <p:tag name="KSO_WM_SLIDE_TYPE" val="title"/>
  <p:tag name="KSO_WM_TEMPLATE_THUMBS_INDEX" val="1、10、12、18、24、25、26、28、29"/>
  <p:tag name="KSO_WM_BEAUTIFY_FLAG" val="#wm#"/>
</p:tagLst>
</file>

<file path=ppt/tags/tag9.xml><?xml version="1.0" encoding="utf-8"?>
<p:tagLst xmlns:p="http://schemas.openxmlformats.org/presentationml/2006/main">
  <p:tag name="KSO_WM_TAG_VERSION" val="1.0"/>
  <p:tag name="KSO_WM_BEAUTIFY_FLAG" val="#wm#"/>
  <p:tag name="KSO_WM_TEMPLATE_CATEGORY" val="custom"/>
  <p:tag name="KSO_WM_TEMPLATE_INDEX" val="160499"/>
  <p:tag name="KSO_WM_UNIT_TYPE" val="a"/>
  <p:tag name="KSO_WM_UNIT_INDEX" val="1"/>
  <p:tag name="KSO_WM_UNIT_ID" val="custom160499_2*a*1"/>
  <p:tag name="KSO_WM_UNIT_CLEAR" val="1"/>
  <p:tag name="KSO_WM_UNIT_LAYERLEVEL" val="1"/>
  <p:tag name="KSO_WM_UNIT_VALUE" val="20"/>
  <p:tag name="KSO_WM_UNIT_ISCONTENTSTITLE" val="0"/>
  <p:tag name="KSO_WM_UNIT_HIGHLIGHT" val="0"/>
  <p:tag name="KSO_WM_UNIT_COMPATIBLE" val="0"/>
  <p:tag name="KSO_WM_UNIT_PRESET_TEXT_INDEX" val="3"/>
  <p:tag name="KSO_WM_UNIT_PRESET_TEXT_LEN" val="17"/>
</p:tagLst>
</file>

<file path=ppt/theme/theme1.xml><?xml version="1.0" encoding="utf-8"?>
<a:theme xmlns:a="http://schemas.openxmlformats.org/drawingml/2006/main" name="1_Office 主题​​">
  <a:themeElements>
    <a:clrScheme name="自定义 112">
      <a:dk1>
        <a:srgbClr val="333F50"/>
      </a:dk1>
      <a:lt1>
        <a:srgbClr val="FFFFFF"/>
      </a:lt1>
      <a:dk2>
        <a:srgbClr val="333F50"/>
      </a:dk2>
      <a:lt2>
        <a:srgbClr val="FFFFFF"/>
      </a:lt2>
      <a:accent1>
        <a:srgbClr val="44546A"/>
      </a:accent1>
      <a:accent2>
        <a:srgbClr val="333F50"/>
      </a:accent2>
      <a:accent3>
        <a:srgbClr val="44546A"/>
      </a:accent3>
      <a:accent4>
        <a:srgbClr val="333F50"/>
      </a:accent4>
      <a:accent5>
        <a:srgbClr val="000000"/>
      </a:accent5>
      <a:accent6>
        <a:srgbClr val="FFFFFF"/>
      </a:accent6>
      <a:hlink>
        <a:srgbClr val="0563C1"/>
      </a:hlink>
      <a:folHlink>
        <a:srgbClr val="954F72"/>
      </a:folHlink>
    </a:clrScheme>
    <a:fontScheme name="自定义 7">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主题">
  <a:themeElements>
    <a:clrScheme name="自定义 231">
      <a:dk1>
        <a:sysClr val="windowText" lastClr="000000"/>
      </a:dk1>
      <a:lt1>
        <a:sysClr val="window" lastClr="FFFFFF"/>
      </a:lt1>
      <a:dk2>
        <a:srgbClr val="44546A"/>
      </a:dk2>
      <a:lt2>
        <a:srgbClr val="E7E6E6"/>
      </a:lt2>
      <a:accent1>
        <a:srgbClr val="0094E6"/>
      </a:accent1>
      <a:accent2>
        <a:srgbClr val="0076B8"/>
      </a:accent2>
      <a:accent3>
        <a:srgbClr val="A5A5A5"/>
      </a:accent3>
      <a:accent4>
        <a:srgbClr val="FFC000"/>
      </a:accent4>
      <a:accent5>
        <a:srgbClr val="4472C4"/>
      </a:accent5>
      <a:accent6>
        <a:srgbClr val="70AD47"/>
      </a:accent6>
      <a:hlink>
        <a:srgbClr val="0563C1"/>
      </a:hlink>
      <a:folHlink>
        <a:srgbClr val="954F72"/>
      </a:folHlink>
    </a:clrScheme>
    <a:fontScheme name="自定义 8">
      <a:majorFont>
        <a:latin typeface="Arial"/>
        <a:ea typeface="黑体"/>
        <a:cs typeface=""/>
      </a:majorFont>
      <a:minorFont>
        <a:latin typeface="Arial"/>
        <a:ea typeface="黑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3067</Words>
  <Application>WPS 演示</Application>
  <PresentationFormat>宽屏</PresentationFormat>
  <Paragraphs>150</Paragraphs>
  <Slides>20</Slides>
  <Notes>1</Notes>
  <HiddenSlides>0</HiddenSlides>
  <MMClips>0</MMClips>
  <ScaleCrop>false</ScaleCrop>
  <HeadingPairs>
    <vt:vector size="6" baseType="variant">
      <vt:variant>
        <vt:lpstr>已用的字体</vt:lpstr>
      </vt:variant>
      <vt:variant>
        <vt:i4>7</vt:i4>
      </vt:variant>
      <vt:variant>
        <vt:lpstr>主题</vt:lpstr>
      </vt:variant>
      <vt:variant>
        <vt:i4>2</vt:i4>
      </vt:variant>
      <vt:variant>
        <vt:lpstr>幻灯片标题</vt:lpstr>
      </vt:variant>
      <vt:variant>
        <vt:i4>20</vt:i4>
      </vt:variant>
    </vt:vector>
  </HeadingPairs>
  <TitlesOfParts>
    <vt:vector size="29" baseType="lpstr">
      <vt:lpstr>Arial</vt:lpstr>
      <vt:lpstr>宋体</vt:lpstr>
      <vt:lpstr>Wingdings</vt:lpstr>
      <vt:lpstr>黑体</vt:lpstr>
      <vt:lpstr>微软雅黑</vt:lpstr>
      <vt:lpstr>Arial Unicode MS</vt:lpstr>
      <vt:lpstr>Calibri</vt:lpstr>
      <vt:lpstr>1_Office 主题​​</vt:lpstr>
      <vt:lpstr>1_Office 主题</vt:lpstr>
      <vt:lpstr>网络道德规范和网络信息安全</vt:lpstr>
      <vt:lpstr>引入</vt:lpstr>
      <vt:lpstr>  </vt:lpstr>
      <vt:lpstr>全国青少年网络文明公约</vt:lpstr>
      <vt:lpstr>网络道德标准</vt:lpstr>
      <vt:lpstr>网络道德基本规范</vt:lpstr>
      <vt:lpstr>网络道德基本规范</vt:lpstr>
      <vt:lpstr>六种网络不道德行为</vt:lpstr>
      <vt:lpstr>网络信息安全</vt:lpstr>
      <vt:lpstr>计算机病毒</vt:lpstr>
      <vt:lpstr>计算机病毒</vt:lpstr>
      <vt:lpstr>木马</vt:lpstr>
      <vt:lpstr>木马</vt:lpstr>
      <vt:lpstr>木马</vt:lpstr>
      <vt:lpstr>黑客</vt:lpstr>
      <vt:lpstr>黑客</vt:lpstr>
      <vt:lpstr>保护信息安全的法律法规</vt:lpstr>
      <vt:lpstr>保护信息安全的法律法规</vt:lpstr>
      <vt:lpstr>预防、查毒、杀毒</vt:lpstr>
      <vt:lpstr>谢谢大家</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Administrator</cp:lastModifiedBy>
  <cp:revision>113</cp:revision>
  <dcterms:created xsi:type="dcterms:W3CDTF">2018-03-08T09:03:00Z</dcterms:created>
  <dcterms:modified xsi:type="dcterms:W3CDTF">2018-05-08T08:26:54Z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2052-10.1.0.7346</vt:lpwstr>
  </property>
</Properties>
</file>