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4B430-309C-4D9E-BA27-261824F52C17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3989B-1FFF-43E6-A9BC-9935F7E626E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3989B-1FFF-43E6-A9BC-9935F7E626E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75EDD-EEB7-4A35-80FD-F2EC3FDC510D}" type="datetimeFigureOut">
              <a:rPr lang="zh-CN" altLang="en-US" smtClean="0"/>
              <a:pPr/>
              <a:t>2019-06-30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5BE1-B7EE-4960-8437-F97E4F77D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5cbc79b785d9d4d0b03a9fc8aa215ef8.jpg"/>
          <p:cNvPicPr>
            <a:picLocks noChangeAspect="1" noChangeArrowheads="1"/>
          </p:cNvPicPr>
          <p:nvPr/>
        </p:nvPicPr>
        <p:blipFill>
          <a:blip r:embed="rId3" cstate="print"/>
          <a:srcRect l="10197" t="7557" r="9668" b="1608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sz="6200" b="1" i="1" dirty="0" smtClean="0">
                <a:solidFill>
                  <a:schemeClr val="bg2">
                    <a:lumMod val="10000"/>
                  </a:schemeClr>
                </a:solidFill>
              </a:rPr>
              <a:t>Unit  One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4300" b="1" i="1" dirty="0" smtClean="0">
                <a:solidFill>
                  <a:schemeClr val="bg2">
                    <a:lumMod val="10000"/>
                  </a:schemeClr>
                </a:solidFill>
              </a:rPr>
              <a:t>MY  day</a:t>
            </a:r>
            <a:endParaRPr lang="zh-CN" altLang="en-US" sz="43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51920" y="5229200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2500" b="1" i="1" dirty="0">
                <a:solidFill>
                  <a:schemeClr val="tx2">
                    <a:lumMod val="50000"/>
                  </a:schemeClr>
                </a:solidFill>
              </a:rPr>
              <a:t>望谟县实验小</a:t>
            </a:r>
            <a:r>
              <a:rPr lang="zh-CN" altLang="en-US" sz="2500" b="1" i="1" dirty="0" smtClean="0">
                <a:solidFill>
                  <a:schemeClr val="tx2">
                    <a:lumMod val="50000"/>
                  </a:schemeClr>
                </a:solidFill>
              </a:rPr>
              <a:t>学</a:t>
            </a:r>
            <a:endParaRPr lang="en-US" altLang="zh-CN" sz="25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zh-CN" altLang="en-US" sz="2500" b="1" i="1" dirty="0">
                <a:solidFill>
                  <a:schemeClr val="tx2">
                    <a:lumMod val="50000"/>
                  </a:schemeClr>
                </a:solidFill>
              </a:rPr>
              <a:t>刘思语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7c22af17984751cb84a63d2bb57903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learn: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04248" y="6209928"/>
            <a:ext cx="1800200" cy="648072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2051" name="Picture 3" descr="C:\Users\Administrator\Desktop\bc055f715a7235fa2c4aadddbb64df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060848"/>
            <a:ext cx="1728192" cy="1512168"/>
          </a:xfrm>
          <a:prstGeom prst="rect">
            <a:avLst/>
          </a:prstGeom>
          <a:noFill/>
        </p:spPr>
      </p:pic>
      <p:pic>
        <p:nvPicPr>
          <p:cNvPr id="2052" name="Picture 4" descr="C:\Users\Administrator\Desktop\1fbb3d8ce97798275619799b133f86a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132856"/>
            <a:ext cx="1800200" cy="1512168"/>
          </a:xfrm>
          <a:prstGeom prst="rect">
            <a:avLst/>
          </a:prstGeom>
          <a:noFill/>
        </p:spPr>
      </p:pic>
      <p:pic>
        <p:nvPicPr>
          <p:cNvPr id="2054" name="Picture 6" descr="C:\Users\Administrator\Desktop\2ebe3b195d069c8fd24a46dfcf5d644c.jpg"/>
          <p:cNvPicPr>
            <a:picLocks noChangeAspect="1" noChangeArrowheads="1"/>
          </p:cNvPicPr>
          <p:nvPr/>
        </p:nvPicPr>
        <p:blipFill>
          <a:blip r:embed="rId5" cstate="print"/>
          <a:srcRect l="29077" r="8617" b="47333"/>
          <a:stretch>
            <a:fillRect/>
          </a:stretch>
        </p:blipFill>
        <p:spPr bwMode="auto">
          <a:xfrm>
            <a:off x="1907704" y="4005064"/>
            <a:ext cx="1872208" cy="1368152"/>
          </a:xfrm>
          <a:prstGeom prst="rect">
            <a:avLst/>
          </a:prstGeom>
          <a:noFill/>
        </p:spPr>
      </p:pic>
      <p:pic>
        <p:nvPicPr>
          <p:cNvPr id="2055" name="Picture 7" descr="C:\Users\Administrator\Desktop\c9f62101e7916b6affdcdd9969ae262d.jpg"/>
          <p:cNvPicPr>
            <a:picLocks noChangeAspect="1" noChangeArrowheads="1"/>
          </p:cNvPicPr>
          <p:nvPr/>
        </p:nvPicPr>
        <p:blipFill>
          <a:blip r:embed="rId6" cstate="print"/>
          <a:srcRect b="14493"/>
          <a:stretch>
            <a:fillRect/>
          </a:stretch>
        </p:blipFill>
        <p:spPr bwMode="auto">
          <a:xfrm>
            <a:off x="5076056" y="4005064"/>
            <a:ext cx="2088232" cy="1454252"/>
          </a:xfrm>
          <a:prstGeom prst="rect">
            <a:avLst/>
          </a:prstGeom>
          <a:noFill/>
        </p:spPr>
      </p:pic>
      <p:pic>
        <p:nvPicPr>
          <p:cNvPr id="2056" name="Picture 8" descr="C:\Users\Administrator\Desktop\60c4d5de54e3dc249a7dede8ad3c177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1988840"/>
            <a:ext cx="1728192" cy="144016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99592" y="350100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do   morning  exercises 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07904" y="36450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eat   breakfast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28184" y="34290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have   …..   class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1720" y="54452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play  sports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80112" y="55892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at   dinner</a:t>
            </a:r>
            <a:endParaRPr lang="zh-CN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allAtOnce"/>
      <p:bldP spid="14" grpId="0" build="p"/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istrator\Desktop\bcaaee0d0dcf9a0a0537db1ed7334e9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</a:t>
            </a:r>
            <a:r>
              <a:rPr lang="en-US" altLang="zh-CN" dirty="0" smtClean="0"/>
              <a:t>  </a:t>
            </a:r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talk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3077" name="Picture 5" descr="C:\Users\Administrator\Desktop\8d5199ccfa672db8c8bb37802dde382a.jpg"/>
          <p:cNvPicPr>
            <a:picLocks noChangeAspect="1" noChangeArrowheads="1"/>
          </p:cNvPicPr>
          <p:nvPr/>
        </p:nvPicPr>
        <p:blipFill>
          <a:blip r:embed="rId3" cstate="print"/>
          <a:srcRect t="15043"/>
          <a:stretch>
            <a:fillRect/>
          </a:stretch>
        </p:blipFill>
        <p:spPr bwMode="auto">
          <a:xfrm>
            <a:off x="323528" y="548680"/>
            <a:ext cx="8604448" cy="6309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esktop\ee034a9e6c1212e1b5d9411c5bd06f55.jpg"/>
          <p:cNvPicPr>
            <a:picLocks noChangeAspect="1" noChangeArrowheads="1"/>
          </p:cNvPicPr>
          <p:nvPr/>
        </p:nvPicPr>
        <p:blipFill>
          <a:blip r:embed="rId2" cstate="print"/>
          <a:srcRect t="46824" b="872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500" b="1" i="1" dirty="0" smtClean="0">
                <a:solidFill>
                  <a:schemeClr val="accent6">
                    <a:lumMod val="75000"/>
                  </a:schemeClr>
                </a:solidFill>
              </a:rPr>
              <a:t>When</a:t>
            </a:r>
            <a:r>
              <a:rPr lang="en-US" altLang="zh-CN" sz="3500" b="1" i="1" dirty="0" smtClean="0"/>
              <a:t> do you </a:t>
            </a:r>
            <a:r>
              <a:rPr lang="en-US" altLang="zh-CN" sz="3500" b="1" i="1" dirty="0" smtClean="0">
                <a:solidFill>
                  <a:schemeClr val="accent6">
                    <a:lumMod val="75000"/>
                  </a:schemeClr>
                </a:solidFill>
              </a:rPr>
              <a:t>finish</a:t>
            </a:r>
            <a:r>
              <a:rPr lang="en-US" altLang="zh-CN" sz="3500" b="1" i="1" dirty="0" smtClean="0"/>
              <a:t> class in the morning?</a:t>
            </a:r>
            <a:endParaRPr lang="zh-CN" altLang="en-US" sz="3500" b="1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628800"/>
            <a:ext cx="8795320" cy="7486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由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when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引导的特殊疑问句，通常的询问对方什么时候做某事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2492896"/>
            <a:ext cx="47525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b="1" i="1" dirty="0" smtClean="0">
                <a:solidFill>
                  <a:schemeClr val="accent6">
                    <a:lumMod val="75000"/>
                  </a:schemeClr>
                </a:solidFill>
              </a:rPr>
              <a:t>Finish</a:t>
            </a:r>
            <a:r>
              <a:rPr lang="zh-CN" altLang="en-US" sz="3500" b="1" i="1" dirty="0" smtClean="0">
                <a:solidFill>
                  <a:schemeClr val="accent6">
                    <a:lumMod val="75000"/>
                  </a:schemeClr>
                </a:solidFill>
              </a:rPr>
              <a:t>   结</a:t>
            </a:r>
            <a:r>
              <a:rPr lang="zh-CN" altLang="en-US" sz="3500" b="1" i="1" dirty="0" smtClean="0">
                <a:solidFill>
                  <a:schemeClr val="accent6">
                    <a:lumMod val="75000"/>
                  </a:schemeClr>
                </a:solidFill>
              </a:rPr>
              <a:t>束</a:t>
            </a:r>
            <a:endParaRPr lang="zh-CN" altLang="en-US" sz="35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429000"/>
            <a:ext cx="83529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b="1" i="1" dirty="0" smtClean="0">
                <a:solidFill>
                  <a:schemeClr val="bg2">
                    <a:lumMod val="25000"/>
                  </a:schemeClr>
                </a:solidFill>
              </a:rPr>
              <a:t>When do you </a:t>
            </a:r>
            <a:r>
              <a:rPr lang="en-US" altLang="zh-CN" sz="3500" b="1" i="1" dirty="0" smtClean="0">
                <a:solidFill>
                  <a:schemeClr val="accent6">
                    <a:lumMod val="75000"/>
                  </a:schemeClr>
                </a:solidFill>
              </a:rPr>
              <a:t>usually </a:t>
            </a:r>
            <a:r>
              <a:rPr lang="en-US" altLang="zh-CN" sz="3500" b="1" i="1" dirty="0" smtClean="0">
                <a:solidFill>
                  <a:schemeClr val="bg2">
                    <a:lumMod val="25000"/>
                  </a:schemeClr>
                </a:solidFill>
              </a:rPr>
              <a:t>eat dinner in Spain</a:t>
            </a:r>
            <a:r>
              <a:rPr lang="zh-CN" altLang="en-US" sz="3500" b="1" i="1" dirty="0" smtClean="0">
                <a:solidFill>
                  <a:schemeClr val="bg2">
                    <a:lumMod val="25000"/>
                  </a:schemeClr>
                </a:solidFill>
              </a:rPr>
              <a:t>？</a:t>
            </a:r>
            <a:endParaRPr lang="zh-CN" altLang="en-US" sz="35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4077072"/>
            <a:ext cx="39604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b="1" i="1" dirty="0" smtClean="0"/>
              <a:t>Usually </a:t>
            </a:r>
            <a:r>
              <a:rPr lang="zh-CN" altLang="en-US" sz="3500" b="1" i="1" dirty="0" smtClean="0"/>
              <a:t>是频度副词。</a:t>
            </a:r>
            <a:r>
              <a:rPr lang="zh-CN" altLang="en-US" dirty="0" smtClean="0"/>
              <a:t>   </a:t>
            </a:r>
            <a:endParaRPr lang="zh-CN" altLang="en-US" dirty="0"/>
          </a:p>
        </p:txBody>
      </p:sp>
      <p:pic>
        <p:nvPicPr>
          <p:cNvPr id="1026" name="Picture 2" descr="C:\Users\Administrator\Desktop\94cd546ed5b80c60bbee03c01d797077.jpg"/>
          <p:cNvPicPr>
            <a:picLocks noChangeAspect="1" noChangeArrowheads="1"/>
          </p:cNvPicPr>
          <p:nvPr/>
        </p:nvPicPr>
        <p:blipFill>
          <a:blip r:embed="rId3" cstate="print"/>
          <a:srcRect r="34483" b="41214"/>
          <a:stretch>
            <a:fillRect/>
          </a:stretch>
        </p:blipFill>
        <p:spPr bwMode="auto">
          <a:xfrm>
            <a:off x="2267744" y="4869160"/>
            <a:ext cx="3704412" cy="17547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3203848" y="0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 try</a:t>
            </a:r>
            <a:endParaRPr lang="zh-CN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00899368bb3654f44a7e80ce24ed5c04.jpg"/>
          <p:cNvPicPr>
            <a:picLocks noChangeAspect="1" noChangeArrowheads="1"/>
          </p:cNvPicPr>
          <p:nvPr/>
        </p:nvPicPr>
        <p:blipFill>
          <a:blip r:embed="rId2" cstate="print"/>
          <a:srcRect l="13923" t="23809" r="33464" b="63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  spell</a:t>
            </a:r>
            <a:endParaRPr lang="zh-CN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1680" y="1600201"/>
            <a:ext cx="72008" cy="100607"/>
          </a:xfrm>
        </p:spPr>
        <p:txBody>
          <a:bodyPr>
            <a:normAutofit fontScale="25000" lnSpcReduction="20000"/>
          </a:bodyPr>
          <a:lstStyle/>
          <a:p>
            <a:endParaRPr lang="zh-CN" altLang="en-US" dirty="0"/>
          </a:p>
        </p:txBody>
      </p:sp>
      <p:pic>
        <p:nvPicPr>
          <p:cNvPr id="2051" name="Picture 3" descr="C:\Users\Administrator\Desktop\78c72d3d760a5939be47841ac7be254f.jpg"/>
          <p:cNvPicPr>
            <a:picLocks noChangeAspect="1" noChangeArrowheads="1"/>
          </p:cNvPicPr>
          <p:nvPr/>
        </p:nvPicPr>
        <p:blipFill>
          <a:blip r:embed="rId3" cstate="print"/>
          <a:srcRect l="11074" r="21743"/>
          <a:stretch>
            <a:fillRect/>
          </a:stretch>
        </p:blipFill>
        <p:spPr bwMode="auto">
          <a:xfrm>
            <a:off x="251520" y="1196752"/>
            <a:ext cx="1656184" cy="1811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Administrator\Desktop\5763c38c8c92e0087645b603ef03e2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268761"/>
            <a:ext cx="1512168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Users\Administrator\Desktop\5cbb709d1e079745eebbf595bda69b49.jpg"/>
          <p:cNvPicPr>
            <a:picLocks noChangeAspect="1" noChangeArrowheads="1"/>
          </p:cNvPicPr>
          <p:nvPr/>
        </p:nvPicPr>
        <p:blipFill>
          <a:blip r:embed="rId5" cstate="print"/>
          <a:srcRect l="9915" t="20226" r="12008" b="15707"/>
          <a:stretch>
            <a:fillRect/>
          </a:stretch>
        </p:blipFill>
        <p:spPr bwMode="auto">
          <a:xfrm>
            <a:off x="4283968" y="1268760"/>
            <a:ext cx="1656184" cy="16535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Users\Administrator\Desktop\d617c80693c953e8b456f3c2edb8e883.jpg"/>
          <p:cNvPicPr>
            <a:picLocks noChangeAspect="1" noChangeArrowheads="1"/>
          </p:cNvPicPr>
          <p:nvPr/>
        </p:nvPicPr>
        <p:blipFill>
          <a:blip r:embed="rId6" cstate="print"/>
          <a:srcRect t="2355" r="9281" b="2263"/>
          <a:stretch>
            <a:fillRect/>
          </a:stretch>
        </p:blipFill>
        <p:spPr bwMode="auto">
          <a:xfrm>
            <a:off x="6516216" y="1124744"/>
            <a:ext cx="1710263" cy="1883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Administrator\Desktop\aba0ea778ce96c581a81da06fe084eb8.jpg"/>
          <p:cNvPicPr>
            <a:picLocks noChangeAspect="1" noChangeArrowheads="1"/>
          </p:cNvPicPr>
          <p:nvPr/>
        </p:nvPicPr>
        <p:blipFill>
          <a:blip r:embed="rId7" cstate="print"/>
          <a:srcRect l="18144" r="20369"/>
          <a:stretch>
            <a:fillRect/>
          </a:stretch>
        </p:blipFill>
        <p:spPr bwMode="auto">
          <a:xfrm>
            <a:off x="323528" y="3789040"/>
            <a:ext cx="1512168" cy="1686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C:\Users\Administrator\Desktop\e54b6e534a56941b0a2b8ce5311ac3b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3789040"/>
            <a:ext cx="1512168" cy="1674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7" name="Picture 9" descr="C:\Users\Administrator\Desktop\7e5ded0e77bb56821931dbca1ede0e61.jpg"/>
          <p:cNvPicPr>
            <a:picLocks noChangeAspect="1" noChangeArrowheads="1"/>
          </p:cNvPicPr>
          <p:nvPr/>
        </p:nvPicPr>
        <p:blipFill>
          <a:blip r:embed="rId9" cstate="print"/>
          <a:srcRect b="6851"/>
          <a:stretch>
            <a:fillRect/>
          </a:stretch>
        </p:blipFill>
        <p:spPr bwMode="auto">
          <a:xfrm>
            <a:off x="4355976" y="3645024"/>
            <a:ext cx="1718900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8" name="Picture 10" descr="C:\Users\Administrator\Desktop\6c1040864905fc358cb02cb1b3ce8cfa.jpg"/>
          <p:cNvPicPr>
            <a:picLocks noChangeAspect="1" noChangeArrowheads="1"/>
          </p:cNvPicPr>
          <p:nvPr/>
        </p:nvPicPr>
        <p:blipFill>
          <a:blip r:embed="rId10" cstate="print"/>
          <a:srcRect l="13142" r="17761"/>
          <a:stretch>
            <a:fillRect/>
          </a:stretch>
        </p:blipFill>
        <p:spPr bwMode="auto">
          <a:xfrm>
            <a:off x="6804248" y="3717032"/>
            <a:ext cx="1495908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755576" y="29969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dirty="0" smtClean="0"/>
              <a:t>ean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99792" y="29969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dirty="0" smtClean="0"/>
              <a:t>ock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60032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dirty="0" smtClean="0"/>
              <a:t>ass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308304" y="29969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dirty="0" smtClean="0"/>
              <a:t>ever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3568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dirty="0" smtClean="0"/>
              <a:t>ate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55776" y="55892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egg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dirty="0" smtClean="0"/>
              <a:t>ant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355976" y="55892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dirty="0" smtClean="0"/>
              <a:t>ease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08304" y="55172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dirty="0" smtClean="0"/>
              <a:t>ay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4852310" y="593467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aba0ea778ce96c581a81da06fe084eb8.jpg"/>
          <p:cNvPicPr>
            <a:picLocks noChangeAspect="1" noChangeArrowheads="1"/>
          </p:cNvPicPr>
          <p:nvPr/>
        </p:nvPicPr>
        <p:blipFill>
          <a:blip r:embed="rId2" cstate="print"/>
          <a:srcRect r="806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188640" y="274638"/>
            <a:ext cx="11305256" cy="1143000"/>
          </a:xfrm>
        </p:spPr>
        <p:txBody>
          <a:bodyPr>
            <a:normAutofit/>
          </a:bodyPr>
          <a:lstStyle/>
          <a:p>
            <a:r>
              <a:rPr lang="en-US" altLang="zh-CN" b="1" i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zh-CN" b="1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CN" b="1" i="1" dirty="0" smtClean="0"/>
              <a:t>ean   </a:t>
            </a:r>
            <a:r>
              <a:rPr lang="en-US" altLang="zh-CN" b="1" i="1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b="1" i="1" dirty="0" smtClean="0"/>
              <a:t>ock   </a:t>
            </a:r>
            <a:r>
              <a:rPr lang="en-US" altLang="zh-CN" b="1" i="1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b="1" i="1" dirty="0" smtClean="0"/>
              <a:t>ass  </a:t>
            </a:r>
            <a:r>
              <a:rPr lang="en-US" altLang="zh-CN" b="1" i="1" dirty="0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altLang="zh-CN" b="1" i="1" dirty="0" smtClean="0"/>
              <a:t>ever </a:t>
            </a:r>
            <a:endParaRPr lang="zh-CN" altLang="en-US" b="1" i="1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在这几个单词中</a:t>
            </a:r>
            <a:r>
              <a:rPr lang="en-US" altLang="zh-CN" dirty="0" err="1" smtClean="0"/>
              <a:t>cl</a:t>
            </a:r>
            <a:r>
              <a:rPr lang="zh-CN" altLang="en-US" dirty="0" smtClean="0"/>
              <a:t>要读</a:t>
            </a:r>
            <a:r>
              <a:rPr lang="en-US" altLang="zh-CN" dirty="0" smtClean="0"/>
              <a:t>【</a:t>
            </a:r>
            <a:r>
              <a:rPr lang="en-US" altLang="zh-CN" dirty="0" err="1" smtClean="0"/>
              <a:t>kl</a:t>
            </a:r>
            <a:r>
              <a:rPr lang="en-US" altLang="zh-CN" dirty="0" smtClean="0"/>
              <a:t>】</a:t>
            </a:r>
            <a:endParaRPr lang="zh-CN" altLang="en-US" dirty="0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29969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9552" y="3573016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altLang="zh-CN" sz="4400" b="1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CN" sz="4400" b="1" i="1" dirty="0" smtClean="0"/>
              <a:t>ate   egg</a:t>
            </a:r>
            <a:r>
              <a:rPr lang="en-US" altLang="zh-CN" sz="4400" b="1" i="1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sz="4400" b="1" i="1" dirty="0" smtClean="0"/>
              <a:t>ant   </a:t>
            </a:r>
            <a:r>
              <a:rPr lang="en-US" altLang="zh-CN" sz="4400" b="1" i="1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sz="4400" b="1" i="1" dirty="0" smtClean="0"/>
              <a:t>ease   </a:t>
            </a:r>
            <a:r>
              <a:rPr lang="en-US" altLang="zh-CN" sz="4400" b="1" i="1" dirty="0" smtClean="0">
                <a:solidFill>
                  <a:schemeClr val="accent6">
                    <a:lumMod val="75000"/>
                  </a:schemeClr>
                </a:solidFill>
              </a:rPr>
              <a:t>pl</a:t>
            </a:r>
            <a:r>
              <a:rPr lang="en-US" altLang="zh-CN" sz="4400" b="1" i="1" dirty="0" smtClean="0"/>
              <a:t>ay</a:t>
            </a:r>
            <a:endParaRPr lang="zh-CN" altLang="en-US" sz="4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4797152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在</a:t>
            </a:r>
            <a:r>
              <a:rPr lang="zh-CN" altLang="en-US" sz="3200" dirty="0" smtClean="0"/>
              <a:t>这几</a:t>
            </a:r>
            <a:r>
              <a:rPr lang="zh-CN" altLang="en-US" sz="3200" dirty="0" smtClean="0"/>
              <a:t>个单词</a:t>
            </a:r>
            <a:r>
              <a:rPr lang="zh-CN" altLang="en-US" sz="3200" dirty="0" smtClean="0"/>
              <a:t>中</a:t>
            </a:r>
            <a:r>
              <a:rPr lang="en-US" altLang="zh-CN" sz="3200" dirty="0" smtClean="0"/>
              <a:t>pl</a:t>
            </a:r>
            <a:r>
              <a:rPr lang="zh-CN" altLang="en-US" sz="3200" dirty="0" smtClean="0"/>
              <a:t>要读</a:t>
            </a:r>
            <a:r>
              <a:rPr lang="en-US" altLang="zh-CN" sz="3200" dirty="0" smtClean="0"/>
              <a:t>【pl】</a:t>
            </a:r>
            <a:endParaRPr lang="zh-CN" altLang="en-US" sz="3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allAtOnce"/>
      <p:bldP spid="13" grpId="0" build="allAtOnce"/>
      <p:bldP spid="14" grpId="0" build="allAtOnce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133</Words>
  <Application>Microsoft Office PowerPoint</Application>
  <PresentationFormat>全屏显示(4:3)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Unit  One  MY  day</vt:lpstr>
      <vt:lpstr>Let’ learn:</vt:lpstr>
      <vt:lpstr>Let’s  talk</vt:lpstr>
      <vt:lpstr>When do you finish class in the morning?</vt:lpstr>
      <vt:lpstr>Let’  spell</vt:lpstr>
      <vt:lpstr>clean   clock   class  clever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 One  MY  day</dc:title>
  <dc:creator>Administrator</dc:creator>
  <cp:lastModifiedBy>Administrator</cp:lastModifiedBy>
  <cp:revision>22</cp:revision>
  <dcterms:created xsi:type="dcterms:W3CDTF">2019-06-29T09:51:25Z</dcterms:created>
  <dcterms:modified xsi:type="dcterms:W3CDTF">2019-06-30T11:00:24Z</dcterms:modified>
</cp:coreProperties>
</file>